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9.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package/2006/relationships/metadata/core-properties" Target="docProps/core.xml"/><Relationship Id="rId2"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48"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 id="274" r:id="rId24"/>
    <p:sldId id="275" r:id="rId25"/>
    <p:sldId id="276" r:id="rId26"/>
  </p:sldIdLst>
  <p:sldSz cy="7021500" cx="9324975"/>
  <p:notesSz cx="6797675" cy="9926625"/>
  <p:embeddedFontLst>
    <p:embeddedFont>
      <p:font typeface="Overlock"/>
      <p:regular r:id="rId27"/>
      <p:bold r:id="rId28"/>
      <p:italic r:id="rId29"/>
      <p:boldItalic r:id="rId30"/>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2212">
          <p15:clr>
            <a:srgbClr val="A4A3A4"/>
          </p15:clr>
        </p15:guide>
        <p15:guide id="2" pos="2937">
          <p15:clr>
            <a:srgbClr val="A4A3A4"/>
          </p15:clr>
        </p15:guide>
      </p15:sldGuideLst>
    </p:ext>
    <p:ext uri="{2D200454-40CA-4A62-9FC3-DE9A4176ACB9}">
      <p15:notesGuideLst>
        <p15:guide id="1" orient="horz" pos="3127">
          <p15:clr>
            <a:srgbClr val="A4A3A4"/>
          </p15:clr>
        </p15:guide>
        <p15:guide id="2" pos="2141">
          <p15:clr>
            <a:srgbClr val="A4A3A4"/>
          </p15:clr>
        </p15:guide>
      </p15:notesGuideLst>
    </p:ext>
    <p:ext uri="GoogleSlidesCustomDataVersion2">
      <go:slidesCustomData xmlns:go="http://customooxmlschemas.google.com/" r:id="rId31" roundtripDataSignature="AMtx7mhwtzQADtvU1etDSTnohzvZuA70Jw=="/>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2212" orient="horz"/>
        <p:guide pos="2937"/>
      </p:guideLst>
    </p:cSldViewPr>
  </p:slideViewPr>
  <p:notesViewPr>
    <p:cSldViewPr snapToGrid="0">
      <p:cViewPr varScale="1">
        <p:scale>
          <a:sx n="100" d="100"/>
          <a:sy n="100" d="100"/>
        </p:scale>
        <p:origin x="0" y="0"/>
      </p:cViewPr>
      <p:guideLst>
        <p:guide pos="3127" orient="horz"/>
        <p:guide pos="2141"/>
      </p:guideLst>
    </p:cSldViewPr>
  </p:notesViewPr>
</p:viewPr>
</file>

<file path=ppt/_rels/presentation.xml.rels><?xml version="1.0" encoding="UTF-8" standalone="yes"?><Relationships xmlns="http://schemas.openxmlformats.org/package/2006/relationships"><Relationship Id="rId20" Type="http://schemas.openxmlformats.org/officeDocument/2006/relationships/slide" Target="slides/slide15.xml"/><Relationship Id="rId22" Type="http://schemas.openxmlformats.org/officeDocument/2006/relationships/slide" Target="slides/slide17.xml"/><Relationship Id="rId21" Type="http://schemas.openxmlformats.org/officeDocument/2006/relationships/slide" Target="slides/slide16.xml"/><Relationship Id="rId24" Type="http://schemas.openxmlformats.org/officeDocument/2006/relationships/slide" Target="slides/slide19.xml"/><Relationship Id="rId23" Type="http://schemas.openxmlformats.org/officeDocument/2006/relationships/slide" Target="slides/slide18.xml"/><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26" Type="http://schemas.openxmlformats.org/officeDocument/2006/relationships/slide" Target="slides/slide21.xml"/><Relationship Id="rId25" Type="http://schemas.openxmlformats.org/officeDocument/2006/relationships/slide" Target="slides/slide20.xml"/><Relationship Id="rId28" Type="http://schemas.openxmlformats.org/officeDocument/2006/relationships/font" Target="fonts/Overlock-bold.fntdata"/><Relationship Id="rId27" Type="http://schemas.openxmlformats.org/officeDocument/2006/relationships/font" Target="fonts/Overlock-regular.fntdata"/><Relationship Id="rId5" Type="http://schemas.openxmlformats.org/officeDocument/2006/relationships/notesMaster" Target="notesMasters/notesMaster1.xml"/><Relationship Id="rId6" Type="http://schemas.openxmlformats.org/officeDocument/2006/relationships/slide" Target="slides/slide1.xml"/><Relationship Id="rId29" Type="http://schemas.openxmlformats.org/officeDocument/2006/relationships/font" Target="fonts/Overlock-italic.fntdata"/><Relationship Id="rId7" Type="http://schemas.openxmlformats.org/officeDocument/2006/relationships/slide" Target="slides/slide2.xml"/><Relationship Id="rId8" Type="http://schemas.openxmlformats.org/officeDocument/2006/relationships/slide" Target="slides/slide3.xml"/><Relationship Id="rId31" Type="http://customschemas.google.com/relationships/presentationmetadata" Target="metadata"/><Relationship Id="rId30" Type="http://schemas.openxmlformats.org/officeDocument/2006/relationships/font" Target="fonts/Overlock-boldItalic.fntdata"/><Relationship Id="rId11" Type="http://schemas.openxmlformats.org/officeDocument/2006/relationships/slide" Target="slides/slide6.xml"/><Relationship Id="rId10" Type="http://schemas.openxmlformats.org/officeDocument/2006/relationships/slide" Target="slides/slide5.xml"/><Relationship Id="rId13" Type="http://schemas.openxmlformats.org/officeDocument/2006/relationships/slide" Target="slides/slide8.xml"/><Relationship Id="rId12" Type="http://schemas.openxmlformats.org/officeDocument/2006/relationships/slide" Target="slides/slide7.xml"/><Relationship Id="rId15" Type="http://schemas.openxmlformats.org/officeDocument/2006/relationships/slide" Target="slides/slide10.xml"/><Relationship Id="rId14" Type="http://schemas.openxmlformats.org/officeDocument/2006/relationships/slide" Target="slides/slide9.xml"/><Relationship Id="rId17" Type="http://schemas.openxmlformats.org/officeDocument/2006/relationships/slide" Target="slides/slide12.xml"/><Relationship Id="rId16" Type="http://schemas.openxmlformats.org/officeDocument/2006/relationships/slide" Target="slides/slide11.xml"/><Relationship Id="rId19" Type="http://schemas.openxmlformats.org/officeDocument/2006/relationships/slide" Target="slides/slide14.xml"/><Relationship Id="rId18"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txBox="1"/>
          <p:nvPr>
            <p:ph idx="2" type="hdr"/>
          </p:nvPr>
        </p:nvSpPr>
        <p:spPr>
          <a:xfrm>
            <a:off x="1" y="0"/>
            <a:ext cx="2945659" cy="496332"/>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4" name="Google Shape;4;n"/>
          <p:cNvSpPr txBox="1"/>
          <p:nvPr>
            <p:ph idx="10" type="dt"/>
          </p:nvPr>
        </p:nvSpPr>
        <p:spPr>
          <a:xfrm>
            <a:off x="3850444" y="0"/>
            <a:ext cx="2945659" cy="496332"/>
          </a:xfrm>
          <a:prstGeom prst="rect">
            <a:avLst/>
          </a:prstGeom>
          <a:noFill/>
          <a:ln>
            <a:noFill/>
          </a:ln>
        </p:spPr>
        <p:txBody>
          <a:bodyPr anchorCtr="0" anchor="t" bIns="45700" lIns="91425" spcFirstLastPara="1" rIns="91425" wrap="square" tIns="45700">
            <a:noAutofit/>
          </a:bodyPr>
          <a:lstStyle>
            <a:lvl1pPr lvl="0" marR="0" rtl="0" algn="r">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5" name="Google Shape;5;n"/>
          <p:cNvSpPr/>
          <p:nvPr>
            <p:ph idx="3" type="sldImg"/>
          </p:nvPr>
        </p:nvSpPr>
        <p:spPr>
          <a:xfrm>
            <a:off x="927100" y="744538"/>
            <a:ext cx="4943475" cy="3722687"/>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 name="Google Shape;6;n"/>
          <p:cNvSpPr txBox="1"/>
          <p:nvPr>
            <p:ph idx="1" type="body"/>
          </p:nvPr>
        </p:nvSpPr>
        <p:spPr>
          <a:xfrm>
            <a:off x="679768" y="4715154"/>
            <a:ext cx="5438140" cy="4466987"/>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indent="-228600" lvl="1" marL="9144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2pPr>
            <a:lvl3pPr indent="-228600" lvl="2" marL="13716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3pPr>
            <a:lvl4pPr indent="-228600" lvl="3" marL="18288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4pPr>
            <a:lvl5pPr indent="-228600" lvl="4" marL="22860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5pPr>
            <a:lvl6pPr indent="-228600" lvl="5" marL="27432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6pPr>
            <a:lvl7pPr indent="-228600" lvl="6" marL="32004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7pPr>
            <a:lvl8pPr indent="-228600" lvl="7" marL="36576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8pPr>
            <a:lvl9pPr indent="-228600" lvl="8" marL="41148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9pPr>
          </a:lstStyle>
          <a:p/>
        </p:txBody>
      </p:sp>
      <p:sp>
        <p:nvSpPr>
          <p:cNvPr id="7" name="Google Shape;7;n"/>
          <p:cNvSpPr txBox="1"/>
          <p:nvPr>
            <p:ph idx="11" type="ftr"/>
          </p:nvPr>
        </p:nvSpPr>
        <p:spPr>
          <a:xfrm>
            <a:off x="1" y="9428583"/>
            <a:ext cx="2945659" cy="496332"/>
          </a:xfrm>
          <a:prstGeom prst="rect">
            <a:avLst/>
          </a:prstGeom>
          <a:noFill/>
          <a:ln>
            <a:noFill/>
          </a:ln>
        </p:spPr>
        <p:txBody>
          <a:bodyPr anchorCtr="0" anchor="b"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8" name="Google Shape;8;n"/>
          <p:cNvSpPr txBox="1"/>
          <p:nvPr>
            <p:ph idx="12" type="sldNum"/>
          </p:nvPr>
        </p:nvSpPr>
        <p:spPr>
          <a:xfrm>
            <a:off x="3850444" y="9428583"/>
            <a:ext cx="2945659" cy="496332"/>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Arial"/>
              <a:buNone/>
            </a:pPr>
            <a:fld id="{00000000-1234-1234-1234-123412341234}" type="slidenum">
              <a:rPr b="0" i="0" lang="en-GB"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1" name="Shape 151"/>
        <p:cNvGrpSpPr/>
        <p:nvPr/>
      </p:nvGrpSpPr>
      <p:grpSpPr>
        <a:xfrm>
          <a:off x="0" y="0"/>
          <a:ext cx="0" cy="0"/>
          <a:chOff x="0" y="0"/>
          <a:chExt cx="0" cy="0"/>
        </a:xfrm>
      </p:grpSpPr>
      <p:sp>
        <p:nvSpPr>
          <p:cNvPr id="152" name="Google Shape;152;p1:notes"/>
          <p:cNvSpPr/>
          <p:nvPr>
            <p:ph idx="2" type="sldImg"/>
          </p:nvPr>
        </p:nvSpPr>
        <p:spPr>
          <a:xfrm>
            <a:off x="927100" y="744538"/>
            <a:ext cx="4943475" cy="3722687"/>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53" name="Google Shape;153;p1:notes"/>
          <p:cNvSpPr txBox="1"/>
          <p:nvPr>
            <p:ph idx="1" type="body"/>
          </p:nvPr>
        </p:nvSpPr>
        <p:spPr>
          <a:xfrm>
            <a:off x="679768" y="4715154"/>
            <a:ext cx="5438140" cy="4466987"/>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SzPts val="1400"/>
              <a:buNone/>
            </a:pPr>
            <a:r>
              <a:t/>
            </a:r>
            <a:endParaRPr b="0" i="0" sz="1200" u="none" cap="none" strike="noStrike">
              <a:solidFill>
                <a:schemeClr val="dk1"/>
              </a:solidFill>
              <a:latin typeface="Calibri"/>
              <a:ea typeface="Calibri"/>
              <a:cs typeface="Calibri"/>
              <a:sym typeface="Calibri"/>
            </a:endParaRPr>
          </a:p>
        </p:txBody>
      </p:sp>
      <p:sp>
        <p:nvSpPr>
          <p:cNvPr id="154" name="Google Shape;154;p1:notes"/>
          <p:cNvSpPr txBox="1"/>
          <p:nvPr>
            <p:ph idx="12" type="sldNum"/>
          </p:nvPr>
        </p:nvSpPr>
        <p:spPr>
          <a:xfrm>
            <a:off x="3850444" y="9428583"/>
            <a:ext cx="2945659" cy="496332"/>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SzPts val="1200"/>
              <a:buNone/>
            </a:pPr>
            <a:fld id="{00000000-1234-1234-1234-123412341234}" type="slidenum">
              <a:rPr b="0" i="0" lang="en-GB"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
        <p:nvSpPr>
          <p:cNvPr id="155" name="Google Shape;155;p1:notes"/>
          <p:cNvSpPr txBox="1"/>
          <p:nvPr>
            <p:ph idx="3" type="hdr"/>
          </p:nvPr>
        </p:nvSpPr>
        <p:spPr>
          <a:xfrm>
            <a:off x="1" y="0"/>
            <a:ext cx="2945659" cy="496332"/>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SzPts val="1400"/>
              <a:buNone/>
            </a:pPr>
            <a:r>
              <a:rPr b="0" i="0" lang="en-GB" sz="1200" u="none" cap="none" strike="noStrike">
                <a:solidFill>
                  <a:schemeClr val="dk1"/>
                </a:solidFill>
                <a:latin typeface="Calibri"/>
                <a:ea typeface="Calibri"/>
                <a:cs typeface="Calibri"/>
                <a:sym typeface="Calibri"/>
              </a:rPr>
              <a:t>New to Year 2</a:t>
            </a:r>
            <a:endParaRPr b="0" i="0" sz="1200" u="none" cap="none" strike="noStrike">
              <a:solidFill>
                <a:schemeClr val="dk1"/>
              </a:solidFill>
              <a:latin typeface="Calibri"/>
              <a:ea typeface="Calibri"/>
              <a:cs typeface="Calibri"/>
              <a:sym typeface="Calibri"/>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8" name="Shape 228"/>
        <p:cNvGrpSpPr/>
        <p:nvPr/>
      </p:nvGrpSpPr>
      <p:grpSpPr>
        <a:xfrm>
          <a:off x="0" y="0"/>
          <a:ext cx="0" cy="0"/>
          <a:chOff x="0" y="0"/>
          <a:chExt cx="0" cy="0"/>
        </a:xfrm>
      </p:grpSpPr>
      <p:sp>
        <p:nvSpPr>
          <p:cNvPr id="229" name="Google Shape;229;p8:notes"/>
          <p:cNvSpPr/>
          <p:nvPr>
            <p:ph idx="2" type="sldImg"/>
          </p:nvPr>
        </p:nvSpPr>
        <p:spPr>
          <a:xfrm>
            <a:off x="927100" y="744538"/>
            <a:ext cx="4943475" cy="3722687"/>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30" name="Google Shape;230;p8:notes"/>
          <p:cNvSpPr txBox="1"/>
          <p:nvPr>
            <p:ph idx="1" type="body"/>
          </p:nvPr>
        </p:nvSpPr>
        <p:spPr>
          <a:xfrm>
            <a:off x="679768" y="4715154"/>
            <a:ext cx="5438140" cy="4466987"/>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SzPts val="1400"/>
              <a:buNone/>
            </a:pPr>
            <a:r>
              <a:t/>
            </a:r>
            <a:endParaRPr b="0" i="0" sz="1200" u="none" cap="none" strike="noStrike">
              <a:solidFill>
                <a:schemeClr val="dk1"/>
              </a:solidFill>
              <a:latin typeface="Calibri"/>
              <a:ea typeface="Calibri"/>
              <a:cs typeface="Calibri"/>
              <a:sym typeface="Calibri"/>
            </a:endParaRPr>
          </a:p>
        </p:txBody>
      </p:sp>
      <p:sp>
        <p:nvSpPr>
          <p:cNvPr id="231" name="Google Shape;231;p8:notes"/>
          <p:cNvSpPr txBox="1"/>
          <p:nvPr>
            <p:ph idx="3" type="hdr"/>
          </p:nvPr>
        </p:nvSpPr>
        <p:spPr>
          <a:xfrm>
            <a:off x="1" y="0"/>
            <a:ext cx="2945659" cy="496332"/>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SzPts val="1400"/>
              <a:buNone/>
            </a:pPr>
            <a:r>
              <a:rPr b="0" i="0" lang="en-GB" sz="1200" u="none" cap="none" strike="noStrike">
                <a:solidFill>
                  <a:schemeClr val="dk1"/>
                </a:solidFill>
                <a:latin typeface="Calibri"/>
                <a:ea typeface="Calibri"/>
                <a:cs typeface="Calibri"/>
                <a:sym typeface="Calibri"/>
              </a:rPr>
              <a:t>New to Year 2</a:t>
            </a:r>
            <a:endParaRPr b="0" i="0" sz="1200" u="none" cap="none" strike="noStrike">
              <a:solidFill>
                <a:schemeClr val="dk1"/>
              </a:solidFill>
              <a:latin typeface="Calibri"/>
              <a:ea typeface="Calibri"/>
              <a:cs typeface="Calibri"/>
              <a:sym typeface="Calibri"/>
            </a:endParaRPr>
          </a:p>
        </p:txBody>
      </p:sp>
      <p:sp>
        <p:nvSpPr>
          <p:cNvPr id="232" name="Google Shape;232;p8:notes"/>
          <p:cNvSpPr txBox="1"/>
          <p:nvPr>
            <p:ph idx="12" type="sldNum"/>
          </p:nvPr>
        </p:nvSpPr>
        <p:spPr>
          <a:xfrm>
            <a:off x="3850444" y="9428583"/>
            <a:ext cx="2945659" cy="496332"/>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SzPts val="1200"/>
              <a:buNone/>
            </a:pPr>
            <a:fld id="{00000000-1234-1234-1234-123412341234}" type="slidenum">
              <a:rPr b="0" i="0" lang="en-GB"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7" name="Shape 237"/>
        <p:cNvGrpSpPr/>
        <p:nvPr/>
      </p:nvGrpSpPr>
      <p:grpSpPr>
        <a:xfrm>
          <a:off x="0" y="0"/>
          <a:ext cx="0" cy="0"/>
          <a:chOff x="0" y="0"/>
          <a:chExt cx="0" cy="0"/>
        </a:xfrm>
      </p:grpSpPr>
      <p:sp>
        <p:nvSpPr>
          <p:cNvPr id="238" name="Google Shape;238;g2fce8e670e5_0_0:notes"/>
          <p:cNvSpPr txBox="1"/>
          <p:nvPr>
            <p:ph idx="1" type="body"/>
          </p:nvPr>
        </p:nvSpPr>
        <p:spPr>
          <a:xfrm>
            <a:off x="906357" y="4715147"/>
            <a:ext cx="4985100" cy="44670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39" name="Google Shape;239;g2fce8e670e5_0_0:notes"/>
          <p:cNvSpPr/>
          <p:nvPr>
            <p:ph idx="2" type="sldImg"/>
          </p:nvPr>
        </p:nvSpPr>
        <p:spPr>
          <a:xfrm>
            <a:off x="1141907" y="744497"/>
            <a:ext cx="4513800" cy="37224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lim="800000"/>
            <a:headEnd len="sm" w="sm" type="none"/>
            <a:tailEnd len="sm" w="sm" type="none"/>
          </a:ln>
        </p:spPr>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5" name="Shape 245"/>
        <p:cNvGrpSpPr/>
        <p:nvPr/>
      </p:nvGrpSpPr>
      <p:grpSpPr>
        <a:xfrm>
          <a:off x="0" y="0"/>
          <a:ext cx="0" cy="0"/>
          <a:chOff x="0" y="0"/>
          <a:chExt cx="0" cy="0"/>
        </a:xfrm>
      </p:grpSpPr>
      <p:sp>
        <p:nvSpPr>
          <p:cNvPr id="246" name="Google Shape;246;g2fce8e670e5_0_7:notes"/>
          <p:cNvSpPr/>
          <p:nvPr>
            <p:ph idx="2" type="sldImg"/>
          </p:nvPr>
        </p:nvSpPr>
        <p:spPr>
          <a:xfrm>
            <a:off x="927100" y="744538"/>
            <a:ext cx="4943400" cy="37227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47" name="Google Shape;247;g2fce8e670e5_0_7:notes"/>
          <p:cNvSpPr txBox="1"/>
          <p:nvPr>
            <p:ph idx="1" type="body"/>
          </p:nvPr>
        </p:nvSpPr>
        <p:spPr>
          <a:xfrm>
            <a:off x="679768" y="4715154"/>
            <a:ext cx="5438100" cy="44670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b="0" i="0" sz="1200" u="none" cap="none" strike="noStrike">
              <a:solidFill>
                <a:schemeClr val="dk1"/>
              </a:solidFill>
              <a:latin typeface="Calibri"/>
              <a:ea typeface="Calibri"/>
              <a:cs typeface="Calibri"/>
              <a:sym typeface="Calibri"/>
            </a:endParaRPr>
          </a:p>
        </p:txBody>
      </p:sp>
      <p:sp>
        <p:nvSpPr>
          <p:cNvPr id="248" name="Google Shape;248;g2fce8e670e5_0_7:notes"/>
          <p:cNvSpPr txBox="1"/>
          <p:nvPr>
            <p:ph idx="3" type="hdr"/>
          </p:nvPr>
        </p:nvSpPr>
        <p:spPr>
          <a:xfrm>
            <a:off x="1" y="0"/>
            <a:ext cx="2945700" cy="4962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0" i="0" lang="en-GB" sz="1200" u="none" cap="none" strike="noStrike">
                <a:solidFill>
                  <a:schemeClr val="dk1"/>
                </a:solidFill>
                <a:latin typeface="Calibri"/>
                <a:ea typeface="Calibri"/>
                <a:cs typeface="Calibri"/>
                <a:sym typeface="Calibri"/>
              </a:rPr>
              <a:t>New to Year 2</a:t>
            </a:r>
            <a:endParaRPr b="0" i="0" sz="1200" u="none" cap="none" strike="noStrike">
              <a:solidFill>
                <a:schemeClr val="dk1"/>
              </a:solidFill>
              <a:latin typeface="Calibri"/>
              <a:ea typeface="Calibri"/>
              <a:cs typeface="Calibri"/>
              <a:sym typeface="Calibri"/>
            </a:endParaRPr>
          </a:p>
        </p:txBody>
      </p:sp>
      <p:sp>
        <p:nvSpPr>
          <p:cNvPr id="249" name="Google Shape;249;g2fce8e670e5_0_7:notes"/>
          <p:cNvSpPr txBox="1"/>
          <p:nvPr>
            <p:ph idx="12" type="sldNum"/>
          </p:nvPr>
        </p:nvSpPr>
        <p:spPr>
          <a:xfrm>
            <a:off x="3850444" y="9428583"/>
            <a:ext cx="2945700" cy="496200"/>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b="0" i="0" lang="en-GB"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3" name="Shape 253"/>
        <p:cNvGrpSpPr/>
        <p:nvPr/>
      </p:nvGrpSpPr>
      <p:grpSpPr>
        <a:xfrm>
          <a:off x="0" y="0"/>
          <a:ext cx="0" cy="0"/>
          <a:chOff x="0" y="0"/>
          <a:chExt cx="0" cy="0"/>
        </a:xfrm>
      </p:grpSpPr>
      <p:sp>
        <p:nvSpPr>
          <p:cNvPr id="254" name="Google Shape;254;g2fce8e670e5_0_14:notes"/>
          <p:cNvSpPr/>
          <p:nvPr>
            <p:ph idx="2" type="sldImg"/>
          </p:nvPr>
        </p:nvSpPr>
        <p:spPr>
          <a:xfrm>
            <a:off x="927100" y="744538"/>
            <a:ext cx="4943400" cy="3722700"/>
          </a:xfrm>
          <a:custGeom>
            <a:rect b="b" l="l" r="r" t="t"/>
            <a:pathLst>
              <a:path extrusionOk="0" h="120000" w="120000">
                <a:moveTo>
                  <a:pt x="0" y="0"/>
                </a:moveTo>
                <a:lnTo>
                  <a:pt x="120000" y="0"/>
                </a:lnTo>
                <a:lnTo>
                  <a:pt x="120000" y="120000"/>
                </a:lnTo>
                <a:lnTo>
                  <a:pt x="0" y="120000"/>
                </a:lnTo>
                <a:close/>
              </a:path>
            </a:pathLst>
          </a:custGeom>
        </p:spPr>
      </p:sp>
      <p:sp>
        <p:nvSpPr>
          <p:cNvPr id="255" name="Google Shape;255;g2fce8e670e5_0_14:notes"/>
          <p:cNvSpPr txBox="1"/>
          <p:nvPr>
            <p:ph idx="1" type="body"/>
          </p:nvPr>
        </p:nvSpPr>
        <p:spPr>
          <a:xfrm>
            <a:off x="679768" y="4715154"/>
            <a:ext cx="5438100" cy="44670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56" name="Google Shape;256;g2fce8e670e5_0_14:notes"/>
          <p:cNvSpPr txBox="1"/>
          <p:nvPr>
            <p:ph idx="12" type="sldNum"/>
          </p:nvPr>
        </p:nvSpPr>
        <p:spPr>
          <a:xfrm>
            <a:off x="3850444" y="9428583"/>
            <a:ext cx="2945700" cy="4962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en-GB"/>
              <a:t>‹#›</a:t>
            </a:fld>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0" name="Shape 260"/>
        <p:cNvGrpSpPr/>
        <p:nvPr/>
      </p:nvGrpSpPr>
      <p:grpSpPr>
        <a:xfrm>
          <a:off x="0" y="0"/>
          <a:ext cx="0" cy="0"/>
          <a:chOff x="0" y="0"/>
          <a:chExt cx="0" cy="0"/>
        </a:xfrm>
      </p:grpSpPr>
      <p:sp>
        <p:nvSpPr>
          <p:cNvPr id="261" name="Google Shape;261;g2fce8e670e5_0_20:notes"/>
          <p:cNvSpPr txBox="1"/>
          <p:nvPr>
            <p:ph idx="1" type="body"/>
          </p:nvPr>
        </p:nvSpPr>
        <p:spPr>
          <a:xfrm>
            <a:off x="906357" y="4715147"/>
            <a:ext cx="4985100" cy="44670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62" name="Google Shape;262;g2fce8e670e5_0_20:notes"/>
          <p:cNvSpPr/>
          <p:nvPr>
            <p:ph idx="2" type="sldImg"/>
          </p:nvPr>
        </p:nvSpPr>
        <p:spPr>
          <a:xfrm>
            <a:off x="1141907" y="744497"/>
            <a:ext cx="4513800" cy="37224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lim="800000"/>
            <a:headEnd len="sm" w="sm" type="none"/>
            <a:tailEnd len="sm" w="sm" type="none"/>
          </a:ln>
        </p:spPr>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7" name="Shape 267"/>
        <p:cNvGrpSpPr/>
        <p:nvPr/>
      </p:nvGrpSpPr>
      <p:grpSpPr>
        <a:xfrm>
          <a:off x="0" y="0"/>
          <a:ext cx="0" cy="0"/>
          <a:chOff x="0" y="0"/>
          <a:chExt cx="0" cy="0"/>
        </a:xfrm>
      </p:grpSpPr>
      <p:sp>
        <p:nvSpPr>
          <p:cNvPr id="268" name="Google Shape;268;p9:notes"/>
          <p:cNvSpPr/>
          <p:nvPr>
            <p:ph idx="2" type="sldImg"/>
          </p:nvPr>
        </p:nvSpPr>
        <p:spPr>
          <a:xfrm>
            <a:off x="927100" y="744538"/>
            <a:ext cx="4943475" cy="3722687"/>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69" name="Google Shape;269;p9:notes"/>
          <p:cNvSpPr txBox="1"/>
          <p:nvPr>
            <p:ph idx="1" type="body"/>
          </p:nvPr>
        </p:nvSpPr>
        <p:spPr>
          <a:xfrm>
            <a:off x="679768" y="4715154"/>
            <a:ext cx="5438140" cy="4466987"/>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SzPts val="1400"/>
              <a:buNone/>
            </a:pPr>
            <a:r>
              <a:t/>
            </a:r>
            <a:endParaRPr b="0" i="0" sz="1200" u="none" cap="none" strike="noStrike">
              <a:solidFill>
                <a:schemeClr val="dk1"/>
              </a:solidFill>
              <a:latin typeface="Calibri"/>
              <a:ea typeface="Calibri"/>
              <a:cs typeface="Calibri"/>
              <a:sym typeface="Calibri"/>
            </a:endParaRPr>
          </a:p>
        </p:txBody>
      </p:sp>
      <p:sp>
        <p:nvSpPr>
          <p:cNvPr id="270" name="Google Shape;270;p9:notes"/>
          <p:cNvSpPr txBox="1"/>
          <p:nvPr>
            <p:ph idx="3" type="hdr"/>
          </p:nvPr>
        </p:nvSpPr>
        <p:spPr>
          <a:xfrm>
            <a:off x="1" y="0"/>
            <a:ext cx="2945659" cy="496332"/>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SzPts val="1400"/>
              <a:buNone/>
            </a:pPr>
            <a:r>
              <a:rPr b="0" i="0" lang="en-GB" sz="1200" u="none" cap="none" strike="noStrike">
                <a:solidFill>
                  <a:schemeClr val="dk1"/>
                </a:solidFill>
                <a:latin typeface="Calibri"/>
                <a:ea typeface="Calibri"/>
                <a:cs typeface="Calibri"/>
                <a:sym typeface="Calibri"/>
              </a:rPr>
              <a:t>New to Year 2</a:t>
            </a:r>
            <a:endParaRPr b="0" i="0" sz="1200" u="none" cap="none" strike="noStrike">
              <a:solidFill>
                <a:schemeClr val="dk1"/>
              </a:solidFill>
              <a:latin typeface="Calibri"/>
              <a:ea typeface="Calibri"/>
              <a:cs typeface="Calibri"/>
              <a:sym typeface="Calibri"/>
            </a:endParaRPr>
          </a:p>
        </p:txBody>
      </p:sp>
      <p:sp>
        <p:nvSpPr>
          <p:cNvPr id="271" name="Google Shape;271;p9:notes"/>
          <p:cNvSpPr txBox="1"/>
          <p:nvPr>
            <p:ph idx="12" type="sldNum"/>
          </p:nvPr>
        </p:nvSpPr>
        <p:spPr>
          <a:xfrm>
            <a:off x="3850444" y="9428583"/>
            <a:ext cx="2945659" cy="496332"/>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SzPts val="1200"/>
              <a:buNone/>
            </a:pPr>
            <a:fld id="{00000000-1234-1234-1234-123412341234}" type="slidenum">
              <a:rPr b="0" i="0" lang="en-GB"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5" name="Shape 275"/>
        <p:cNvGrpSpPr/>
        <p:nvPr/>
      </p:nvGrpSpPr>
      <p:grpSpPr>
        <a:xfrm>
          <a:off x="0" y="0"/>
          <a:ext cx="0" cy="0"/>
          <a:chOff x="0" y="0"/>
          <a:chExt cx="0" cy="0"/>
        </a:xfrm>
      </p:grpSpPr>
      <p:sp>
        <p:nvSpPr>
          <p:cNvPr id="276" name="Google Shape;276;p10:notes"/>
          <p:cNvSpPr/>
          <p:nvPr>
            <p:ph idx="2" type="sldImg"/>
          </p:nvPr>
        </p:nvSpPr>
        <p:spPr>
          <a:xfrm>
            <a:off x="927100" y="744538"/>
            <a:ext cx="4943475" cy="3722687"/>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77" name="Google Shape;277;p10:notes"/>
          <p:cNvSpPr txBox="1"/>
          <p:nvPr>
            <p:ph idx="1" type="body"/>
          </p:nvPr>
        </p:nvSpPr>
        <p:spPr>
          <a:xfrm>
            <a:off x="679768" y="4715154"/>
            <a:ext cx="5438140" cy="4466987"/>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SzPts val="1400"/>
              <a:buNone/>
            </a:pPr>
            <a:r>
              <a:t/>
            </a:r>
            <a:endParaRPr b="0" i="0" sz="1200" u="none" cap="none" strike="noStrike">
              <a:solidFill>
                <a:schemeClr val="dk1"/>
              </a:solidFill>
              <a:latin typeface="Calibri"/>
              <a:ea typeface="Calibri"/>
              <a:cs typeface="Calibri"/>
              <a:sym typeface="Calibri"/>
            </a:endParaRPr>
          </a:p>
        </p:txBody>
      </p:sp>
      <p:sp>
        <p:nvSpPr>
          <p:cNvPr id="278" name="Google Shape;278;p10:notes"/>
          <p:cNvSpPr txBox="1"/>
          <p:nvPr>
            <p:ph idx="3" type="hdr"/>
          </p:nvPr>
        </p:nvSpPr>
        <p:spPr>
          <a:xfrm>
            <a:off x="1" y="0"/>
            <a:ext cx="2945659" cy="496332"/>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SzPts val="1400"/>
              <a:buNone/>
            </a:pPr>
            <a:r>
              <a:rPr b="0" i="0" lang="en-GB" sz="1200" u="none" cap="none" strike="noStrike">
                <a:solidFill>
                  <a:schemeClr val="dk1"/>
                </a:solidFill>
                <a:latin typeface="Calibri"/>
                <a:ea typeface="Calibri"/>
                <a:cs typeface="Calibri"/>
                <a:sym typeface="Calibri"/>
              </a:rPr>
              <a:t>New to Year 2</a:t>
            </a:r>
            <a:endParaRPr b="0" i="0" sz="1200" u="none" cap="none" strike="noStrike">
              <a:solidFill>
                <a:schemeClr val="dk1"/>
              </a:solidFill>
              <a:latin typeface="Calibri"/>
              <a:ea typeface="Calibri"/>
              <a:cs typeface="Calibri"/>
              <a:sym typeface="Calibri"/>
            </a:endParaRPr>
          </a:p>
        </p:txBody>
      </p:sp>
      <p:sp>
        <p:nvSpPr>
          <p:cNvPr id="279" name="Google Shape;279;p10:notes"/>
          <p:cNvSpPr txBox="1"/>
          <p:nvPr>
            <p:ph idx="12" type="sldNum"/>
          </p:nvPr>
        </p:nvSpPr>
        <p:spPr>
          <a:xfrm>
            <a:off x="3850444" y="9428583"/>
            <a:ext cx="2945659" cy="496332"/>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SzPts val="1200"/>
              <a:buNone/>
            </a:pPr>
            <a:fld id="{00000000-1234-1234-1234-123412341234}" type="slidenum">
              <a:rPr b="0" i="0" lang="en-GB"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4" name="Shape 284"/>
        <p:cNvGrpSpPr/>
        <p:nvPr/>
      </p:nvGrpSpPr>
      <p:grpSpPr>
        <a:xfrm>
          <a:off x="0" y="0"/>
          <a:ext cx="0" cy="0"/>
          <a:chOff x="0" y="0"/>
          <a:chExt cx="0" cy="0"/>
        </a:xfrm>
      </p:grpSpPr>
      <p:sp>
        <p:nvSpPr>
          <p:cNvPr id="285" name="Google Shape;285;p11:notes"/>
          <p:cNvSpPr/>
          <p:nvPr>
            <p:ph idx="2" type="sldImg"/>
          </p:nvPr>
        </p:nvSpPr>
        <p:spPr>
          <a:xfrm>
            <a:off x="927100" y="744538"/>
            <a:ext cx="4943475" cy="3722687"/>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86" name="Google Shape;286;p11:notes"/>
          <p:cNvSpPr txBox="1"/>
          <p:nvPr>
            <p:ph idx="1" type="body"/>
          </p:nvPr>
        </p:nvSpPr>
        <p:spPr>
          <a:xfrm>
            <a:off x="679768" y="4715154"/>
            <a:ext cx="5438100" cy="44670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Clr>
                <a:schemeClr val="dk1"/>
              </a:buClr>
              <a:buSzPts val="1400"/>
              <a:buFont typeface="Arial"/>
              <a:buNone/>
            </a:pPr>
            <a:r>
              <a:rPr b="1" lang="en-GB" sz="1700"/>
              <a:t>KS1 page – KS2 delete</a:t>
            </a:r>
            <a:endParaRPr b="0" i="0" sz="1200" u="none" cap="none" strike="noStrike">
              <a:solidFill>
                <a:schemeClr val="dk1"/>
              </a:solidFill>
              <a:latin typeface="Calibri"/>
              <a:ea typeface="Calibri"/>
              <a:cs typeface="Calibri"/>
              <a:sym typeface="Calibri"/>
            </a:endParaRPr>
          </a:p>
        </p:txBody>
      </p:sp>
      <p:sp>
        <p:nvSpPr>
          <p:cNvPr id="287" name="Google Shape;287;p11:notes"/>
          <p:cNvSpPr txBox="1"/>
          <p:nvPr>
            <p:ph idx="3" type="hdr"/>
          </p:nvPr>
        </p:nvSpPr>
        <p:spPr>
          <a:xfrm>
            <a:off x="1" y="0"/>
            <a:ext cx="2945700" cy="4962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SzPts val="1400"/>
              <a:buNone/>
            </a:pPr>
            <a:r>
              <a:rPr b="0" i="0" lang="en-GB" sz="1200" u="none" cap="none" strike="noStrike">
                <a:solidFill>
                  <a:schemeClr val="dk1"/>
                </a:solidFill>
                <a:latin typeface="Calibri"/>
                <a:ea typeface="Calibri"/>
                <a:cs typeface="Calibri"/>
                <a:sym typeface="Calibri"/>
              </a:rPr>
              <a:t>New to Year 2</a:t>
            </a:r>
            <a:endParaRPr b="0" i="0" sz="1200" u="none" cap="none" strike="noStrike">
              <a:solidFill>
                <a:schemeClr val="dk1"/>
              </a:solidFill>
              <a:latin typeface="Calibri"/>
              <a:ea typeface="Calibri"/>
              <a:cs typeface="Calibri"/>
              <a:sym typeface="Calibri"/>
            </a:endParaRPr>
          </a:p>
        </p:txBody>
      </p:sp>
      <p:sp>
        <p:nvSpPr>
          <p:cNvPr id="288" name="Google Shape;288;p11:notes"/>
          <p:cNvSpPr txBox="1"/>
          <p:nvPr>
            <p:ph idx="12" type="sldNum"/>
          </p:nvPr>
        </p:nvSpPr>
        <p:spPr>
          <a:xfrm>
            <a:off x="3850444" y="9428583"/>
            <a:ext cx="2945700" cy="496200"/>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SzPts val="1200"/>
              <a:buNone/>
            </a:pPr>
            <a:fld id="{00000000-1234-1234-1234-123412341234}" type="slidenum">
              <a:rPr b="0" i="0" lang="en-GB"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2" name="Shape 292"/>
        <p:cNvGrpSpPr/>
        <p:nvPr/>
      </p:nvGrpSpPr>
      <p:grpSpPr>
        <a:xfrm>
          <a:off x="0" y="0"/>
          <a:ext cx="0" cy="0"/>
          <a:chOff x="0" y="0"/>
          <a:chExt cx="0" cy="0"/>
        </a:xfrm>
      </p:grpSpPr>
      <p:sp>
        <p:nvSpPr>
          <p:cNvPr id="293" name="Google Shape;293;p14:notes"/>
          <p:cNvSpPr/>
          <p:nvPr>
            <p:ph idx="2" type="sldImg"/>
          </p:nvPr>
        </p:nvSpPr>
        <p:spPr>
          <a:xfrm>
            <a:off x="927100" y="744538"/>
            <a:ext cx="4943475" cy="3722687"/>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94" name="Google Shape;294;p14:notes"/>
          <p:cNvSpPr txBox="1"/>
          <p:nvPr>
            <p:ph idx="1" type="body"/>
          </p:nvPr>
        </p:nvSpPr>
        <p:spPr>
          <a:xfrm>
            <a:off x="679768" y="4715154"/>
            <a:ext cx="5438100" cy="44670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SzPts val="1400"/>
              <a:buNone/>
            </a:pPr>
            <a:r>
              <a:rPr b="1" lang="en-GB" sz="1700"/>
              <a:t>KS2 page - KS1 delete</a:t>
            </a:r>
            <a:endParaRPr b="1" i="0" sz="1700" u="none" cap="none" strike="noStrike">
              <a:solidFill>
                <a:schemeClr val="dk1"/>
              </a:solidFill>
            </a:endParaRPr>
          </a:p>
        </p:txBody>
      </p:sp>
      <p:sp>
        <p:nvSpPr>
          <p:cNvPr id="295" name="Google Shape;295;p14:notes"/>
          <p:cNvSpPr txBox="1"/>
          <p:nvPr>
            <p:ph idx="3" type="hdr"/>
          </p:nvPr>
        </p:nvSpPr>
        <p:spPr>
          <a:xfrm>
            <a:off x="1" y="0"/>
            <a:ext cx="2945700" cy="4962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SzPts val="1400"/>
              <a:buNone/>
            </a:pPr>
            <a:r>
              <a:rPr b="0" i="0" lang="en-GB" sz="1200" u="none" cap="none" strike="noStrike">
                <a:solidFill>
                  <a:schemeClr val="dk1"/>
                </a:solidFill>
                <a:latin typeface="Calibri"/>
                <a:ea typeface="Calibri"/>
                <a:cs typeface="Calibri"/>
                <a:sym typeface="Calibri"/>
              </a:rPr>
              <a:t>New to Year 2</a:t>
            </a:r>
            <a:endParaRPr b="0" i="0" sz="1200" u="none" cap="none" strike="noStrike">
              <a:solidFill>
                <a:schemeClr val="dk1"/>
              </a:solidFill>
              <a:latin typeface="Calibri"/>
              <a:ea typeface="Calibri"/>
              <a:cs typeface="Calibri"/>
              <a:sym typeface="Calibri"/>
            </a:endParaRPr>
          </a:p>
        </p:txBody>
      </p:sp>
      <p:sp>
        <p:nvSpPr>
          <p:cNvPr id="296" name="Google Shape;296;p14:notes"/>
          <p:cNvSpPr txBox="1"/>
          <p:nvPr>
            <p:ph idx="12" type="sldNum"/>
          </p:nvPr>
        </p:nvSpPr>
        <p:spPr>
          <a:xfrm>
            <a:off x="3850444" y="9428583"/>
            <a:ext cx="2945700" cy="496200"/>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SzPts val="1200"/>
              <a:buNone/>
            </a:pPr>
            <a:fld id="{00000000-1234-1234-1234-123412341234}" type="slidenum">
              <a:rPr b="0" i="0" lang="en-GB"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0" name="Shape 300"/>
        <p:cNvGrpSpPr/>
        <p:nvPr/>
      </p:nvGrpSpPr>
      <p:grpSpPr>
        <a:xfrm>
          <a:off x="0" y="0"/>
          <a:ext cx="0" cy="0"/>
          <a:chOff x="0" y="0"/>
          <a:chExt cx="0" cy="0"/>
        </a:xfrm>
      </p:grpSpPr>
      <p:sp>
        <p:nvSpPr>
          <p:cNvPr id="301" name="Google Shape;301;p16:notes"/>
          <p:cNvSpPr/>
          <p:nvPr>
            <p:ph idx="2" type="sldImg"/>
          </p:nvPr>
        </p:nvSpPr>
        <p:spPr>
          <a:xfrm>
            <a:off x="927100" y="744538"/>
            <a:ext cx="4943475" cy="3722687"/>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02" name="Google Shape;302;p16:notes"/>
          <p:cNvSpPr txBox="1"/>
          <p:nvPr>
            <p:ph idx="1" type="body"/>
          </p:nvPr>
        </p:nvSpPr>
        <p:spPr>
          <a:xfrm>
            <a:off x="679768" y="4715154"/>
            <a:ext cx="5438100" cy="44670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SzPts val="1400"/>
              <a:buNone/>
            </a:pPr>
            <a:r>
              <a:rPr b="1" i="0" lang="en-GB" sz="1600" u="none" cap="none" strike="noStrike">
                <a:solidFill>
                  <a:schemeClr val="dk1"/>
                </a:solidFill>
              </a:rPr>
              <a:t>KS2 page – KS1 delete</a:t>
            </a:r>
            <a:endParaRPr b="1" sz="1600"/>
          </a:p>
        </p:txBody>
      </p:sp>
      <p:sp>
        <p:nvSpPr>
          <p:cNvPr id="303" name="Google Shape;303;p16:notes"/>
          <p:cNvSpPr txBox="1"/>
          <p:nvPr>
            <p:ph idx="3" type="hdr"/>
          </p:nvPr>
        </p:nvSpPr>
        <p:spPr>
          <a:xfrm>
            <a:off x="1" y="0"/>
            <a:ext cx="2945700" cy="4962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SzPts val="1400"/>
              <a:buNone/>
            </a:pPr>
            <a:r>
              <a:rPr b="0" i="0" lang="en-GB" sz="1200" u="none" cap="none" strike="noStrike">
                <a:solidFill>
                  <a:schemeClr val="dk1"/>
                </a:solidFill>
                <a:latin typeface="Calibri"/>
                <a:ea typeface="Calibri"/>
                <a:cs typeface="Calibri"/>
                <a:sym typeface="Calibri"/>
              </a:rPr>
              <a:t>New to Year 2</a:t>
            </a:r>
            <a:endParaRPr b="0" i="0" sz="1200" u="none" cap="none" strike="noStrike">
              <a:solidFill>
                <a:schemeClr val="dk1"/>
              </a:solidFill>
              <a:latin typeface="Calibri"/>
              <a:ea typeface="Calibri"/>
              <a:cs typeface="Calibri"/>
              <a:sym typeface="Calibri"/>
            </a:endParaRPr>
          </a:p>
        </p:txBody>
      </p:sp>
      <p:sp>
        <p:nvSpPr>
          <p:cNvPr id="304" name="Google Shape;304;p16:notes"/>
          <p:cNvSpPr txBox="1"/>
          <p:nvPr>
            <p:ph idx="12" type="sldNum"/>
          </p:nvPr>
        </p:nvSpPr>
        <p:spPr>
          <a:xfrm>
            <a:off x="3850444" y="9428583"/>
            <a:ext cx="2945700" cy="496200"/>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SzPts val="1200"/>
              <a:buNone/>
            </a:pPr>
            <a:fld id="{00000000-1234-1234-1234-123412341234}" type="slidenum">
              <a:rPr b="0" i="0" lang="en-GB"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0" name="Shape 160"/>
        <p:cNvGrpSpPr/>
        <p:nvPr/>
      </p:nvGrpSpPr>
      <p:grpSpPr>
        <a:xfrm>
          <a:off x="0" y="0"/>
          <a:ext cx="0" cy="0"/>
          <a:chOff x="0" y="0"/>
          <a:chExt cx="0" cy="0"/>
        </a:xfrm>
      </p:grpSpPr>
      <p:sp>
        <p:nvSpPr>
          <p:cNvPr id="161" name="Google Shape;161;p2:notes"/>
          <p:cNvSpPr/>
          <p:nvPr>
            <p:ph idx="2" type="sldImg"/>
          </p:nvPr>
        </p:nvSpPr>
        <p:spPr>
          <a:xfrm>
            <a:off x="927100" y="744538"/>
            <a:ext cx="4943400" cy="37227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62" name="Google Shape;162;p2:notes"/>
          <p:cNvSpPr txBox="1"/>
          <p:nvPr>
            <p:ph idx="1" type="body"/>
          </p:nvPr>
        </p:nvSpPr>
        <p:spPr>
          <a:xfrm>
            <a:off x="679768" y="4715154"/>
            <a:ext cx="5438100" cy="44670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SzPts val="1400"/>
              <a:buNone/>
            </a:pPr>
            <a:r>
              <a:t/>
            </a:r>
            <a:endParaRPr b="0" i="0" sz="1200" u="none" cap="none" strike="noStrike">
              <a:solidFill>
                <a:schemeClr val="dk1"/>
              </a:solidFill>
              <a:latin typeface="Calibri"/>
              <a:ea typeface="Calibri"/>
              <a:cs typeface="Calibri"/>
              <a:sym typeface="Calibri"/>
            </a:endParaRPr>
          </a:p>
        </p:txBody>
      </p:sp>
      <p:sp>
        <p:nvSpPr>
          <p:cNvPr id="163" name="Google Shape;163;p2:notes"/>
          <p:cNvSpPr txBox="1"/>
          <p:nvPr>
            <p:ph idx="12" type="sldNum"/>
          </p:nvPr>
        </p:nvSpPr>
        <p:spPr>
          <a:xfrm>
            <a:off x="3850444" y="9428583"/>
            <a:ext cx="2945700" cy="496200"/>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SzPts val="1200"/>
              <a:buNone/>
            </a:pPr>
            <a:fld id="{00000000-1234-1234-1234-123412341234}" type="slidenum">
              <a:rPr b="0" i="0" lang="en-GB"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
        <p:nvSpPr>
          <p:cNvPr id="164" name="Google Shape;164;p2:notes"/>
          <p:cNvSpPr txBox="1"/>
          <p:nvPr>
            <p:ph idx="3" type="hdr"/>
          </p:nvPr>
        </p:nvSpPr>
        <p:spPr>
          <a:xfrm>
            <a:off x="1" y="0"/>
            <a:ext cx="2945700" cy="4962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SzPts val="1400"/>
              <a:buNone/>
            </a:pPr>
            <a:r>
              <a:rPr b="0" i="0" lang="en-GB" sz="1200" u="none" cap="none" strike="noStrike">
                <a:solidFill>
                  <a:schemeClr val="dk1"/>
                </a:solidFill>
                <a:latin typeface="Calibri"/>
                <a:ea typeface="Calibri"/>
                <a:cs typeface="Calibri"/>
                <a:sym typeface="Calibri"/>
              </a:rPr>
              <a:t>New to Year 2</a:t>
            </a:r>
            <a:endParaRPr b="0" i="0" sz="1200" u="none" cap="none" strike="noStrike">
              <a:solidFill>
                <a:schemeClr val="dk1"/>
              </a:solidFill>
              <a:latin typeface="Calibri"/>
              <a:ea typeface="Calibri"/>
              <a:cs typeface="Calibri"/>
              <a:sym typeface="Calibri"/>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9" name="Shape 309"/>
        <p:cNvGrpSpPr/>
        <p:nvPr/>
      </p:nvGrpSpPr>
      <p:grpSpPr>
        <a:xfrm>
          <a:off x="0" y="0"/>
          <a:ext cx="0" cy="0"/>
          <a:chOff x="0" y="0"/>
          <a:chExt cx="0" cy="0"/>
        </a:xfrm>
      </p:grpSpPr>
      <p:sp>
        <p:nvSpPr>
          <p:cNvPr id="310" name="Google Shape;310;p17:notes"/>
          <p:cNvSpPr/>
          <p:nvPr>
            <p:ph idx="2" type="sldImg"/>
          </p:nvPr>
        </p:nvSpPr>
        <p:spPr>
          <a:xfrm>
            <a:off x="927100" y="744538"/>
            <a:ext cx="4943475" cy="3722687"/>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11" name="Google Shape;311;p17:notes"/>
          <p:cNvSpPr txBox="1"/>
          <p:nvPr>
            <p:ph idx="1" type="body"/>
          </p:nvPr>
        </p:nvSpPr>
        <p:spPr>
          <a:xfrm>
            <a:off x="679768" y="4715154"/>
            <a:ext cx="5438140" cy="4466987"/>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SzPts val="1400"/>
              <a:buNone/>
            </a:pPr>
            <a:r>
              <a:t/>
            </a:r>
            <a:endParaRPr b="0" i="0" sz="1200" u="none" cap="none" strike="noStrike">
              <a:solidFill>
                <a:schemeClr val="dk1"/>
              </a:solidFill>
              <a:latin typeface="Calibri"/>
              <a:ea typeface="Calibri"/>
              <a:cs typeface="Calibri"/>
              <a:sym typeface="Calibri"/>
            </a:endParaRPr>
          </a:p>
        </p:txBody>
      </p:sp>
      <p:sp>
        <p:nvSpPr>
          <p:cNvPr id="312" name="Google Shape;312;p17:notes"/>
          <p:cNvSpPr txBox="1"/>
          <p:nvPr>
            <p:ph idx="3" type="hdr"/>
          </p:nvPr>
        </p:nvSpPr>
        <p:spPr>
          <a:xfrm>
            <a:off x="1" y="0"/>
            <a:ext cx="2945659" cy="496332"/>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SzPts val="1400"/>
              <a:buNone/>
            </a:pPr>
            <a:r>
              <a:rPr b="0" i="0" lang="en-GB" sz="1200" u="none" cap="none" strike="noStrike">
                <a:solidFill>
                  <a:schemeClr val="dk1"/>
                </a:solidFill>
                <a:latin typeface="Calibri"/>
                <a:ea typeface="Calibri"/>
                <a:cs typeface="Calibri"/>
                <a:sym typeface="Calibri"/>
              </a:rPr>
              <a:t>New to Year 2</a:t>
            </a:r>
            <a:endParaRPr b="0" i="0" sz="1200" u="none" cap="none" strike="noStrike">
              <a:solidFill>
                <a:schemeClr val="dk1"/>
              </a:solidFill>
              <a:latin typeface="Calibri"/>
              <a:ea typeface="Calibri"/>
              <a:cs typeface="Calibri"/>
              <a:sym typeface="Calibri"/>
            </a:endParaRPr>
          </a:p>
        </p:txBody>
      </p:sp>
      <p:sp>
        <p:nvSpPr>
          <p:cNvPr id="313" name="Google Shape;313;p17:notes"/>
          <p:cNvSpPr txBox="1"/>
          <p:nvPr>
            <p:ph idx="12" type="sldNum"/>
          </p:nvPr>
        </p:nvSpPr>
        <p:spPr>
          <a:xfrm>
            <a:off x="3850444" y="9428583"/>
            <a:ext cx="2945659" cy="496332"/>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SzPts val="1200"/>
              <a:buNone/>
            </a:pPr>
            <a:fld id="{00000000-1234-1234-1234-123412341234}" type="slidenum">
              <a:rPr b="0" i="0" lang="en-GB"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8" name="Shape 318"/>
        <p:cNvGrpSpPr/>
        <p:nvPr/>
      </p:nvGrpSpPr>
      <p:grpSpPr>
        <a:xfrm>
          <a:off x="0" y="0"/>
          <a:ext cx="0" cy="0"/>
          <a:chOff x="0" y="0"/>
          <a:chExt cx="0" cy="0"/>
        </a:xfrm>
      </p:grpSpPr>
      <p:sp>
        <p:nvSpPr>
          <p:cNvPr id="319" name="Google Shape;319;p18:notes"/>
          <p:cNvSpPr/>
          <p:nvPr>
            <p:ph idx="2" type="sldImg"/>
          </p:nvPr>
        </p:nvSpPr>
        <p:spPr>
          <a:xfrm>
            <a:off x="927100" y="744538"/>
            <a:ext cx="4943475" cy="3722687"/>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20" name="Google Shape;320;p18:notes"/>
          <p:cNvSpPr txBox="1"/>
          <p:nvPr>
            <p:ph idx="1" type="body"/>
          </p:nvPr>
        </p:nvSpPr>
        <p:spPr>
          <a:xfrm>
            <a:off x="679768" y="4715154"/>
            <a:ext cx="5438140" cy="4466987"/>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SzPts val="1400"/>
              <a:buNone/>
            </a:pPr>
            <a:r>
              <a:t/>
            </a:r>
            <a:endParaRPr b="0" i="0" sz="1200" u="none" cap="none" strike="noStrike">
              <a:solidFill>
                <a:schemeClr val="dk1"/>
              </a:solidFill>
              <a:latin typeface="Calibri"/>
              <a:ea typeface="Calibri"/>
              <a:cs typeface="Calibri"/>
              <a:sym typeface="Calibri"/>
            </a:endParaRPr>
          </a:p>
        </p:txBody>
      </p:sp>
      <p:sp>
        <p:nvSpPr>
          <p:cNvPr id="321" name="Google Shape;321;p18:notes"/>
          <p:cNvSpPr txBox="1"/>
          <p:nvPr>
            <p:ph idx="3" type="hdr"/>
          </p:nvPr>
        </p:nvSpPr>
        <p:spPr>
          <a:xfrm>
            <a:off x="1" y="0"/>
            <a:ext cx="2945659" cy="496332"/>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SzPts val="1400"/>
              <a:buNone/>
            </a:pPr>
            <a:r>
              <a:rPr b="0" i="0" lang="en-GB" sz="1200" u="none" cap="none" strike="noStrike">
                <a:solidFill>
                  <a:schemeClr val="dk1"/>
                </a:solidFill>
                <a:latin typeface="Calibri"/>
                <a:ea typeface="Calibri"/>
                <a:cs typeface="Calibri"/>
                <a:sym typeface="Calibri"/>
              </a:rPr>
              <a:t>New to Year 2</a:t>
            </a:r>
            <a:endParaRPr b="0" i="0" sz="1200" u="none" cap="none" strike="noStrike">
              <a:solidFill>
                <a:schemeClr val="dk1"/>
              </a:solidFill>
              <a:latin typeface="Calibri"/>
              <a:ea typeface="Calibri"/>
              <a:cs typeface="Calibri"/>
              <a:sym typeface="Calibri"/>
            </a:endParaRPr>
          </a:p>
        </p:txBody>
      </p:sp>
      <p:sp>
        <p:nvSpPr>
          <p:cNvPr id="322" name="Google Shape;322;p18:notes"/>
          <p:cNvSpPr txBox="1"/>
          <p:nvPr>
            <p:ph idx="12" type="sldNum"/>
          </p:nvPr>
        </p:nvSpPr>
        <p:spPr>
          <a:xfrm>
            <a:off x="3850444" y="9428583"/>
            <a:ext cx="2945659" cy="496332"/>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SzPts val="1200"/>
              <a:buNone/>
            </a:pPr>
            <a:fld id="{00000000-1234-1234-1234-123412341234}" type="slidenum">
              <a:rPr b="0" i="0" lang="en-GB"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9" name="Shape 169"/>
        <p:cNvGrpSpPr/>
        <p:nvPr/>
      </p:nvGrpSpPr>
      <p:grpSpPr>
        <a:xfrm>
          <a:off x="0" y="0"/>
          <a:ext cx="0" cy="0"/>
          <a:chOff x="0" y="0"/>
          <a:chExt cx="0" cy="0"/>
        </a:xfrm>
      </p:grpSpPr>
      <p:sp>
        <p:nvSpPr>
          <p:cNvPr id="170" name="Google Shape;170;p3:notes"/>
          <p:cNvSpPr/>
          <p:nvPr>
            <p:ph idx="2" type="sldImg"/>
          </p:nvPr>
        </p:nvSpPr>
        <p:spPr>
          <a:xfrm>
            <a:off x="927100" y="744538"/>
            <a:ext cx="4943475" cy="3722687"/>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71" name="Google Shape;171;p3:notes"/>
          <p:cNvSpPr txBox="1"/>
          <p:nvPr>
            <p:ph idx="1" type="body"/>
          </p:nvPr>
        </p:nvSpPr>
        <p:spPr>
          <a:xfrm>
            <a:off x="679768" y="4715154"/>
            <a:ext cx="5438100" cy="44670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SzPts val="1400"/>
              <a:buNone/>
            </a:pPr>
            <a:r>
              <a:t/>
            </a:r>
            <a:endParaRPr b="0" i="0" sz="1200" u="none" cap="none" strike="noStrike">
              <a:solidFill>
                <a:schemeClr val="dk1"/>
              </a:solidFill>
              <a:latin typeface="Calibri"/>
              <a:ea typeface="Calibri"/>
              <a:cs typeface="Calibri"/>
              <a:sym typeface="Calibri"/>
            </a:endParaRPr>
          </a:p>
        </p:txBody>
      </p:sp>
      <p:sp>
        <p:nvSpPr>
          <p:cNvPr id="172" name="Google Shape;172;p3:notes"/>
          <p:cNvSpPr txBox="1"/>
          <p:nvPr>
            <p:ph idx="3" type="hdr"/>
          </p:nvPr>
        </p:nvSpPr>
        <p:spPr>
          <a:xfrm>
            <a:off x="1" y="0"/>
            <a:ext cx="2945700" cy="4962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SzPts val="1400"/>
              <a:buNone/>
            </a:pPr>
            <a:r>
              <a:rPr b="0" i="0" lang="en-GB" sz="1200" u="none" cap="none" strike="noStrike">
                <a:solidFill>
                  <a:schemeClr val="dk1"/>
                </a:solidFill>
                <a:latin typeface="Calibri"/>
                <a:ea typeface="Calibri"/>
                <a:cs typeface="Calibri"/>
                <a:sym typeface="Calibri"/>
              </a:rPr>
              <a:t>New to Year 2</a:t>
            </a:r>
            <a:endParaRPr b="0" i="0" sz="1200" u="none" cap="none" strike="noStrike">
              <a:solidFill>
                <a:schemeClr val="dk1"/>
              </a:solidFill>
              <a:latin typeface="Calibri"/>
              <a:ea typeface="Calibri"/>
              <a:cs typeface="Calibri"/>
              <a:sym typeface="Calibri"/>
            </a:endParaRPr>
          </a:p>
        </p:txBody>
      </p:sp>
      <p:sp>
        <p:nvSpPr>
          <p:cNvPr id="173" name="Google Shape;173;p3:notes"/>
          <p:cNvSpPr txBox="1"/>
          <p:nvPr>
            <p:ph idx="12" type="sldNum"/>
          </p:nvPr>
        </p:nvSpPr>
        <p:spPr>
          <a:xfrm>
            <a:off x="3850444" y="9428583"/>
            <a:ext cx="2945700" cy="496200"/>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SzPts val="1200"/>
              <a:buNone/>
            </a:pPr>
            <a:fld id="{00000000-1234-1234-1234-123412341234}" type="slidenum">
              <a:rPr b="0" i="0" lang="en-GB"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8" name="Shape 178"/>
        <p:cNvGrpSpPr/>
        <p:nvPr/>
      </p:nvGrpSpPr>
      <p:grpSpPr>
        <a:xfrm>
          <a:off x="0" y="0"/>
          <a:ext cx="0" cy="0"/>
          <a:chOff x="0" y="0"/>
          <a:chExt cx="0" cy="0"/>
        </a:xfrm>
      </p:grpSpPr>
      <p:sp>
        <p:nvSpPr>
          <p:cNvPr id="179" name="Google Shape;179;g138fa1646b7_0_0:notes"/>
          <p:cNvSpPr/>
          <p:nvPr>
            <p:ph idx="2" type="sldImg"/>
          </p:nvPr>
        </p:nvSpPr>
        <p:spPr>
          <a:xfrm>
            <a:off x="927100" y="744538"/>
            <a:ext cx="4943400" cy="37227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80" name="Google Shape;180;g138fa1646b7_0_0:notes"/>
          <p:cNvSpPr txBox="1"/>
          <p:nvPr>
            <p:ph idx="1" type="body"/>
          </p:nvPr>
        </p:nvSpPr>
        <p:spPr>
          <a:xfrm>
            <a:off x="679768" y="4715154"/>
            <a:ext cx="5438100" cy="44670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SzPts val="1400"/>
              <a:buNone/>
            </a:pPr>
            <a:r>
              <a:t/>
            </a:r>
            <a:endParaRPr b="0" i="0" sz="1200" u="none" cap="none" strike="noStrike">
              <a:solidFill>
                <a:schemeClr val="dk1"/>
              </a:solidFill>
              <a:latin typeface="Calibri"/>
              <a:ea typeface="Calibri"/>
              <a:cs typeface="Calibri"/>
              <a:sym typeface="Calibri"/>
            </a:endParaRPr>
          </a:p>
        </p:txBody>
      </p:sp>
      <p:sp>
        <p:nvSpPr>
          <p:cNvPr id="181" name="Google Shape;181;g138fa1646b7_0_0:notes"/>
          <p:cNvSpPr txBox="1"/>
          <p:nvPr>
            <p:ph idx="3" type="hdr"/>
          </p:nvPr>
        </p:nvSpPr>
        <p:spPr>
          <a:xfrm>
            <a:off x="1" y="0"/>
            <a:ext cx="2945700" cy="4962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SzPts val="1400"/>
              <a:buNone/>
            </a:pPr>
            <a:r>
              <a:rPr b="0" i="0" lang="en-GB" sz="1200" u="none" cap="none" strike="noStrike">
                <a:solidFill>
                  <a:schemeClr val="dk1"/>
                </a:solidFill>
                <a:latin typeface="Calibri"/>
                <a:ea typeface="Calibri"/>
                <a:cs typeface="Calibri"/>
                <a:sym typeface="Calibri"/>
              </a:rPr>
              <a:t>New to Year 2</a:t>
            </a:r>
            <a:endParaRPr b="0" i="0" sz="1200" u="none" cap="none" strike="noStrike">
              <a:solidFill>
                <a:schemeClr val="dk1"/>
              </a:solidFill>
              <a:latin typeface="Calibri"/>
              <a:ea typeface="Calibri"/>
              <a:cs typeface="Calibri"/>
              <a:sym typeface="Calibri"/>
            </a:endParaRPr>
          </a:p>
        </p:txBody>
      </p:sp>
      <p:sp>
        <p:nvSpPr>
          <p:cNvPr id="182" name="Google Shape;182;g138fa1646b7_0_0:notes"/>
          <p:cNvSpPr txBox="1"/>
          <p:nvPr>
            <p:ph idx="12" type="sldNum"/>
          </p:nvPr>
        </p:nvSpPr>
        <p:spPr>
          <a:xfrm>
            <a:off x="3850444" y="9428583"/>
            <a:ext cx="2945700" cy="496200"/>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SzPts val="1200"/>
              <a:buNone/>
            </a:pPr>
            <a:fld id="{00000000-1234-1234-1234-123412341234}" type="slidenum">
              <a:rPr b="0" i="0" lang="en-GB"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6" name="Shape 186"/>
        <p:cNvGrpSpPr/>
        <p:nvPr/>
      </p:nvGrpSpPr>
      <p:grpSpPr>
        <a:xfrm>
          <a:off x="0" y="0"/>
          <a:ext cx="0" cy="0"/>
          <a:chOff x="0" y="0"/>
          <a:chExt cx="0" cy="0"/>
        </a:xfrm>
      </p:grpSpPr>
      <p:sp>
        <p:nvSpPr>
          <p:cNvPr id="187" name="Google Shape;187;g138fa1646b7_0_8:notes"/>
          <p:cNvSpPr/>
          <p:nvPr>
            <p:ph idx="2" type="sldImg"/>
          </p:nvPr>
        </p:nvSpPr>
        <p:spPr>
          <a:xfrm>
            <a:off x="927100" y="744538"/>
            <a:ext cx="4943400" cy="37227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88" name="Google Shape;188;g138fa1646b7_0_8:notes"/>
          <p:cNvSpPr txBox="1"/>
          <p:nvPr>
            <p:ph idx="1" type="body"/>
          </p:nvPr>
        </p:nvSpPr>
        <p:spPr>
          <a:xfrm>
            <a:off x="679768" y="4715154"/>
            <a:ext cx="5438100" cy="44670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SzPts val="1400"/>
              <a:buNone/>
            </a:pPr>
            <a:r>
              <a:t/>
            </a:r>
            <a:endParaRPr b="0" i="0" sz="1200" u="none" cap="none" strike="noStrike">
              <a:solidFill>
                <a:schemeClr val="dk1"/>
              </a:solidFill>
              <a:latin typeface="Calibri"/>
              <a:ea typeface="Calibri"/>
              <a:cs typeface="Calibri"/>
              <a:sym typeface="Calibri"/>
            </a:endParaRPr>
          </a:p>
        </p:txBody>
      </p:sp>
      <p:sp>
        <p:nvSpPr>
          <p:cNvPr id="189" name="Google Shape;189;g138fa1646b7_0_8:notes"/>
          <p:cNvSpPr txBox="1"/>
          <p:nvPr>
            <p:ph idx="3" type="hdr"/>
          </p:nvPr>
        </p:nvSpPr>
        <p:spPr>
          <a:xfrm>
            <a:off x="1" y="0"/>
            <a:ext cx="2945700" cy="4962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SzPts val="1400"/>
              <a:buNone/>
            </a:pPr>
            <a:r>
              <a:rPr b="0" i="0" lang="en-GB" sz="1200" u="none" cap="none" strike="noStrike">
                <a:solidFill>
                  <a:schemeClr val="dk1"/>
                </a:solidFill>
                <a:latin typeface="Calibri"/>
                <a:ea typeface="Calibri"/>
                <a:cs typeface="Calibri"/>
                <a:sym typeface="Calibri"/>
              </a:rPr>
              <a:t>New to Year 2</a:t>
            </a:r>
            <a:endParaRPr b="0" i="0" sz="1200" u="none" cap="none" strike="noStrike">
              <a:solidFill>
                <a:schemeClr val="dk1"/>
              </a:solidFill>
              <a:latin typeface="Calibri"/>
              <a:ea typeface="Calibri"/>
              <a:cs typeface="Calibri"/>
              <a:sym typeface="Calibri"/>
            </a:endParaRPr>
          </a:p>
        </p:txBody>
      </p:sp>
      <p:sp>
        <p:nvSpPr>
          <p:cNvPr id="190" name="Google Shape;190;g138fa1646b7_0_8:notes"/>
          <p:cNvSpPr txBox="1"/>
          <p:nvPr>
            <p:ph idx="12" type="sldNum"/>
          </p:nvPr>
        </p:nvSpPr>
        <p:spPr>
          <a:xfrm>
            <a:off x="3850444" y="9428583"/>
            <a:ext cx="2945700" cy="496200"/>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SzPts val="1200"/>
              <a:buNone/>
            </a:pPr>
            <a:fld id="{00000000-1234-1234-1234-123412341234}" type="slidenum">
              <a:rPr b="0" i="0" lang="en-GB"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4" name="Shape 194"/>
        <p:cNvGrpSpPr/>
        <p:nvPr/>
      </p:nvGrpSpPr>
      <p:grpSpPr>
        <a:xfrm>
          <a:off x="0" y="0"/>
          <a:ext cx="0" cy="0"/>
          <a:chOff x="0" y="0"/>
          <a:chExt cx="0" cy="0"/>
        </a:xfrm>
      </p:grpSpPr>
      <p:sp>
        <p:nvSpPr>
          <p:cNvPr id="195" name="Google Shape;195;p4:notes"/>
          <p:cNvSpPr/>
          <p:nvPr>
            <p:ph idx="2" type="sldImg"/>
          </p:nvPr>
        </p:nvSpPr>
        <p:spPr>
          <a:xfrm>
            <a:off x="927100" y="744538"/>
            <a:ext cx="4943475" cy="3722687"/>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96" name="Google Shape;196;p4:notes"/>
          <p:cNvSpPr txBox="1"/>
          <p:nvPr>
            <p:ph idx="1" type="body"/>
          </p:nvPr>
        </p:nvSpPr>
        <p:spPr>
          <a:xfrm>
            <a:off x="679768" y="4715154"/>
            <a:ext cx="5438100" cy="44670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SzPts val="1400"/>
              <a:buNone/>
            </a:pPr>
            <a:r>
              <a:t/>
            </a:r>
            <a:endParaRPr b="0" i="0" sz="1200" u="none" cap="none" strike="noStrike">
              <a:solidFill>
                <a:schemeClr val="dk1"/>
              </a:solidFill>
              <a:latin typeface="Calibri"/>
              <a:ea typeface="Calibri"/>
              <a:cs typeface="Calibri"/>
              <a:sym typeface="Calibri"/>
            </a:endParaRPr>
          </a:p>
        </p:txBody>
      </p:sp>
      <p:sp>
        <p:nvSpPr>
          <p:cNvPr id="197" name="Google Shape;197;p4:notes"/>
          <p:cNvSpPr txBox="1"/>
          <p:nvPr>
            <p:ph idx="3" type="hdr"/>
          </p:nvPr>
        </p:nvSpPr>
        <p:spPr>
          <a:xfrm>
            <a:off x="1" y="0"/>
            <a:ext cx="2945700" cy="4962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SzPts val="1400"/>
              <a:buNone/>
            </a:pPr>
            <a:r>
              <a:rPr b="0" i="0" lang="en-GB" sz="1200" u="none" cap="none" strike="noStrike">
                <a:solidFill>
                  <a:schemeClr val="dk1"/>
                </a:solidFill>
                <a:latin typeface="Calibri"/>
                <a:ea typeface="Calibri"/>
                <a:cs typeface="Calibri"/>
                <a:sym typeface="Calibri"/>
              </a:rPr>
              <a:t>New to Year 2</a:t>
            </a:r>
            <a:endParaRPr b="0" i="0" sz="1200" u="none" cap="none" strike="noStrike">
              <a:solidFill>
                <a:schemeClr val="dk1"/>
              </a:solidFill>
              <a:latin typeface="Calibri"/>
              <a:ea typeface="Calibri"/>
              <a:cs typeface="Calibri"/>
              <a:sym typeface="Calibri"/>
            </a:endParaRPr>
          </a:p>
        </p:txBody>
      </p:sp>
      <p:sp>
        <p:nvSpPr>
          <p:cNvPr id="198" name="Google Shape;198;p4:notes"/>
          <p:cNvSpPr txBox="1"/>
          <p:nvPr>
            <p:ph idx="12" type="sldNum"/>
          </p:nvPr>
        </p:nvSpPr>
        <p:spPr>
          <a:xfrm>
            <a:off x="3850444" y="9428583"/>
            <a:ext cx="2945700" cy="496200"/>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SzPts val="1200"/>
              <a:buNone/>
            </a:pPr>
            <a:fld id="{00000000-1234-1234-1234-123412341234}" type="slidenum">
              <a:rPr b="0" i="0" lang="en-GB"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3" name="Shape 203"/>
        <p:cNvGrpSpPr/>
        <p:nvPr/>
      </p:nvGrpSpPr>
      <p:grpSpPr>
        <a:xfrm>
          <a:off x="0" y="0"/>
          <a:ext cx="0" cy="0"/>
          <a:chOff x="0" y="0"/>
          <a:chExt cx="0" cy="0"/>
        </a:xfrm>
      </p:grpSpPr>
      <p:sp>
        <p:nvSpPr>
          <p:cNvPr id="204" name="Google Shape;204;p5:notes"/>
          <p:cNvSpPr/>
          <p:nvPr>
            <p:ph idx="2" type="sldImg"/>
          </p:nvPr>
        </p:nvSpPr>
        <p:spPr>
          <a:xfrm>
            <a:off x="927100" y="744538"/>
            <a:ext cx="4943475" cy="3722687"/>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05" name="Google Shape;205;p5:notes"/>
          <p:cNvSpPr txBox="1"/>
          <p:nvPr>
            <p:ph idx="1" type="body"/>
          </p:nvPr>
        </p:nvSpPr>
        <p:spPr>
          <a:xfrm>
            <a:off x="679768" y="4715154"/>
            <a:ext cx="5438100" cy="44670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SzPts val="1400"/>
              <a:buNone/>
            </a:pPr>
            <a:r>
              <a:t/>
            </a:r>
            <a:endParaRPr b="0" i="0" sz="1200" u="none" cap="none" strike="noStrike">
              <a:solidFill>
                <a:schemeClr val="dk1"/>
              </a:solidFill>
              <a:latin typeface="Calibri"/>
              <a:ea typeface="Calibri"/>
              <a:cs typeface="Calibri"/>
              <a:sym typeface="Calibri"/>
            </a:endParaRPr>
          </a:p>
        </p:txBody>
      </p:sp>
      <p:sp>
        <p:nvSpPr>
          <p:cNvPr id="206" name="Google Shape;206;p5:notes"/>
          <p:cNvSpPr txBox="1"/>
          <p:nvPr>
            <p:ph idx="3" type="hdr"/>
          </p:nvPr>
        </p:nvSpPr>
        <p:spPr>
          <a:xfrm>
            <a:off x="1" y="0"/>
            <a:ext cx="2945700" cy="4962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SzPts val="1400"/>
              <a:buNone/>
            </a:pPr>
            <a:r>
              <a:rPr b="0" i="0" lang="en-GB" sz="1200" u="none" cap="none" strike="noStrike">
                <a:solidFill>
                  <a:schemeClr val="dk1"/>
                </a:solidFill>
                <a:latin typeface="Calibri"/>
                <a:ea typeface="Calibri"/>
                <a:cs typeface="Calibri"/>
                <a:sym typeface="Calibri"/>
              </a:rPr>
              <a:t>New to Year 2</a:t>
            </a:r>
            <a:endParaRPr b="0" i="0" sz="1200" u="none" cap="none" strike="noStrike">
              <a:solidFill>
                <a:schemeClr val="dk1"/>
              </a:solidFill>
              <a:latin typeface="Calibri"/>
              <a:ea typeface="Calibri"/>
              <a:cs typeface="Calibri"/>
              <a:sym typeface="Calibri"/>
            </a:endParaRPr>
          </a:p>
        </p:txBody>
      </p:sp>
      <p:sp>
        <p:nvSpPr>
          <p:cNvPr id="207" name="Google Shape;207;p5:notes"/>
          <p:cNvSpPr txBox="1"/>
          <p:nvPr>
            <p:ph idx="12" type="sldNum"/>
          </p:nvPr>
        </p:nvSpPr>
        <p:spPr>
          <a:xfrm>
            <a:off x="3850444" y="9428583"/>
            <a:ext cx="2945700" cy="496200"/>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SzPts val="1200"/>
              <a:buNone/>
            </a:pPr>
            <a:fld id="{00000000-1234-1234-1234-123412341234}" type="slidenum">
              <a:rPr b="0" i="0" lang="en-GB"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1" name="Shape 211"/>
        <p:cNvGrpSpPr/>
        <p:nvPr/>
      </p:nvGrpSpPr>
      <p:grpSpPr>
        <a:xfrm>
          <a:off x="0" y="0"/>
          <a:ext cx="0" cy="0"/>
          <a:chOff x="0" y="0"/>
          <a:chExt cx="0" cy="0"/>
        </a:xfrm>
      </p:grpSpPr>
      <p:sp>
        <p:nvSpPr>
          <p:cNvPr id="212" name="Google Shape;212;g2fcdbefbb73_0_0:notes"/>
          <p:cNvSpPr/>
          <p:nvPr>
            <p:ph idx="2" type="sldImg"/>
          </p:nvPr>
        </p:nvSpPr>
        <p:spPr>
          <a:xfrm>
            <a:off x="927100" y="744538"/>
            <a:ext cx="4943400" cy="37227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13" name="Google Shape;213;g2fcdbefbb73_0_0:notes"/>
          <p:cNvSpPr txBox="1"/>
          <p:nvPr>
            <p:ph idx="1" type="body"/>
          </p:nvPr>
        </p:nvSpPr>
        <p:spPr>
          <a:xfrm>
            <a:off x="679768" y="4715154"/>
            <a:ext cx="5438100" cy="44670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SzPts val="1400"/>
              <a:buNone/>
            </a:pPr>
            <a:r>
              <a:t/>
            </a:r>
            <a:endParaRPr b="0" i="0" sz="1200" u="none" cap="none" strike="noStrike">
              <a:solidFill>
                <a:schemeClr val="dk1"/>
              </a:solidFill>
              <a:latin typeface="Calibri"/>
              <a:ea typeface="Calibri"/>
              <a:cs typeface="Calibri"/>
              <a:sym typeface="Calibri"/>
            </a:endParaRPr>
          </a:p>
        </p:txBody>
      </p:sp>
      <p:sp>
        <p:nvSpPr>
          <p:cNvPr id="214" name="Google Shape;214;g2fcdbefbb73_0_0:notes"/>
          <p:cNvSpPr txBox="1"/>
          <p:nvPr>
            <p:ph idx="3" type="hdr"/>
          </p:nvPr>
        </p:nvSpPr>
        <p:spPr>
          <a:xfrm>
            <a:off x="1" y="0"/>
            <a:ext cx="2945700" cy="4962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SzPts val="1400"/>
              <a:buNone/>
            </a:pPr>
            <a:r>
              <a:rPr b="0" i="0" lang="en-GB" sz="1200" u="none" cap="none" strike="noStrike">
                <a:solidFill>
                  <a:schemeClr val="dk1"/>
                </a:solidFill>
                <a:latin typeface="Calibri"/>
                <a:ea typeface="Calibri"/>
                <a:cs typeface="Calibri"/>
                <a:sym typeface="Calibri"/>
              </a:rPr>
              <a:t>New to Year 2</a:t>
            </a:r>
            <a:endParaRPr b="0" i="0" sz="1200" u="none" cap="none" strike="noStrike">
              <a:solidFill>
                <a:schemeClr val="dk1"/>
              </a:solidFill>
              <a:latin typeface="Calibri"/>
              <a:ea typeface="Calibri"/>
              <a:cs typeface="Calibri"/>
              <a:sym typeface="Calibri"/>
            </a:endParaRPr>
          </a:p>
        </p:txBody>
      </p:sp>
      <p:sp>
        <p:nvSpPr>
          <p:cNvPr id="215" name="Google Shape;215;g2fcdbefbb73_0_0:notes"/>
          <p:cNvSpPr txBox="1"/>
          <p:nvPr>
            <p:ph idx="12" type="sldNum"/>
          </p:nvPr>
        </p:nvSpPr>
        <p:spPr>
          <a:xfrm>
            <a:off x="3850444" y="9428583"/>
            <a:ext cx="2945700" cy="496200"/>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SzPts val="1200"/>
              <a:buNone/>
            </a:pPr>
            <a:fld id="{00000000-1234-1234-1234-123412341234}" type="slidenum">
              <a:rPr b="0" i="0" lang="en-GB"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9" name="Shape 219"/>
        <p:cNvGrpSpPr/>
        <p:nvPr/>
      </p:nvGrpSpPr>
      <p:grpSpPr>
        <a:xfrm>
          <a:off x="0" y="0"/>
          <a:ext cx="0" cy="0"/>
          <a:chOff x="0" y="0"/>
          <a:chExt cx="0" cy="0"/>
        </a:xfrm>
      </p:grpSpPr>
      <p:sp>
        <p:nvSpPr>
          <p:cNvPr id="220" name="Google Shape;220;g2fcdbefbb73_0_15:notes"/>
          <p:cNvSpPr/>
          <p:nvPr>
            <p:ph idx="2" type="sldImg"/>
          </p:nvPr>
        </p:nvSpPr>
        <p:spPr>
          <a:xfrm>
            <a:off x="927100" y="744538"/>
            <a:ext cx="4943400" cy="37227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21" name="Google Shape;221;g2fcdbefbb73_0_15:notes"/>
          <p:cNvSpPr txBox="1"/>
          <p:nvPr>
            <p:ph idx="1" type="body"/>
          </p:nvPr>
        </p:nvSpPr>
        <p:spPr>
          <a:xfrm>
            <a:off x="679768" y="4715154"/>
            <a:ext cx="5438100" cy="44670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SzPts val="1400"/>
              <a:buNone/>
            </a:pPr>
            <a:r>
              <a:rPr b="0" i="0" lang="en-GB" sz="1200" u="none" cap="none" strike="noStrike">
                <a:solidFill>
                  <a:schemeClr val="dk1"/>
                </a:solidFill>
                <a:latin typeface="Calibri"/>
                <a:ea typeface="Calibri"/>
                <a:cs typeface="Calibri"/>
                <a:sym typeface="Calibri"/>
              </a:rPr>
              <a:t>KS2 page – KS1 delete</a:t>
            </a:r>
            <a:endParaRPr/>
          </a:p>
        </p:txBody>
      </p:sp>
      <p:sp>
        <p:nvSpPr>
          <p:cNvPr id="222" name="Google Shape;222;g2fcdbefbb73_0_15:notes"/>
          <p:cNvSpPr txBox="1"/>
          <p:nvPr>
            <p:ph idx="3" type="hdr"/>
          </p:nvPr>
        </p:nvSpPr>
        <p:spPr>
          <a:xfrm>
            <a:off x="1" y="0"/>
            <a:ext cx="2945700" cy="4962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SzPts val="1400"/>
              <a:buNone/>
            </a:pPr>
            <a:r>
              <a:rPr b="0" i="0" lang="en-GB" sz="1200" u="none" cap="none" strike="noStrike">
                <a:solidFill>
                  <a:schemeClr val="dk1"/>
                </a:solidFill>
                <a:latin typeface="Calibri"/>
                <a:ea typeface="Calibri"/>
                <a:cs typeface="Calibri"/>
                <a:sym typeface="Calibri"/>
              </a:rPr>
              <a:t>New to Year 2</a:t>
            </a:r>
            <a:endParaRPr b="0" i="0" sz="1200" u="none" cap="none" strike="noStrike">
              <a:solidFill>
                <a:schemeClr val="dk1"/>
              </a:solidFill>
              <a:latin typeface="Calibri"/>
              <a:ea typeface="Calibri"/>
              <a:cs typeface="Calibri"/>
              <a:sym typeface="Calibri"/>
            </a:endParaRPr>
          </a:p>
        </p:txBody>
      </p:sp>
      <p:sp>
        <p:nvSpPr>
          <p:cNvPr id="223" name="Google Shape;223;g2fcdbefbb73_0_15:notes"/>
          <p:cNvSpPr txBox="1"/>
          <p:nvPr>
            <p:ph idx="12" type="sldNum"/>
          </p:nvPr>
        </p:nvSpPr>
        <p:spPr>
          <a:xfrm>
            <a:off x="3850444" y="9428583"/>
            <a:ext cx="2945700" cy="496200"/>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SzPts val="1200"/>
              <a:buNone/>
            </a:pPr>
            <a:fld id="{00000000-1234-1234-1234-123412341234}" type="slidenum">
              <a:rPr b="0" i="0" lang="en-GB"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73" name="Shape 73"/>
        <p:cNvGrpSpPr/>
        <p:nvPr/>
      </p:nvGrpSpPr>
      <p:grpSpPr>
        <a:xfrm>
          <a:off x="0" y="0"/>
          <a:ext cx="0" cy="0"/>
          <a:chOff x="0" y="0"/>
          <a:chExt cx="0" cy="0"/>
        </a:xfrm>
      </p:grpSpPr>
      <p:sp>
        <p:nvSpPr>
          <p:cNvPr id="74" name="Google Shape;74;p20"/>
          <p:cNvSpPr txBox="1"/>
          <p:nvPr>
            <p:ph type="ctrTitle"/>
          </p:nvPr>
        </p:nvSpPr>
        <p:spPr>
          <a:xfrm>
            <a:off x="1029420" y="3386212"/>
            <a:ext cx="7258041" cy="1505074"/>
          </a:xfrm>
          <a:prstGeom prst="rect">
            <a:avLst/>
          </a:prstGeom>
          <a:noFill/>
          <a:ln>
            <a:noFill/>
          </a:ln>
        </p:spPr>
        <p:txBody>
          <a:bodyPr anchorCtr="0" anchor="b" bIns="46700" lIns="93400" spcFirstLastPara="1" rIns="93400" wrap="square" tIns="46700">
            <a:noAutofit/>
          </a:bodyPr>
          <a:lstStyle>
            <a:lvl1pPr lvl="0" marR="0" algn="l">
              <a:lnSpc>
                <a:spcPct val="100000"/>
              </a:lnSpc>
              <a:spcBef>
                <a:spcPts val="0"/>
              </a:spcBef>
              <a:spcAft>
                <a:spcPts val="0"/>
              </a:spcAft>
              <a:buClr>
                <a:schemeClr val="lt1"/>
              </a:buClr>
              <a:buSzPts val="4100"/>
              <a:buFont typeface="Verdana"/>
              <a:buNone/>
              <a:defRPr b="0" i="0" sz="4100" u="none" cap="none" strike="noStrike">
                <a:solidFill>
                  <a:schemeClr val="lt1"/>
                </a:solidFill>
                <a:latin typeface="Verdana"/>
                <a:ea typeface="Verdana"/>
                <a:cs typeface="Verdana"/>
                <a:sym typeface="Verdana"/>
              </a:defRPr>
            </a:lvl1pPr>
            <a:lvl2pPr lvl="1" marR="0" algn="l">
              <a:lnSpc>
                <a:spcPct val="100000"/>
              </a:lnSpc>
              <a:spcBef>
                <a:spcPts val="0"/>
              </a:spcBef>
              <a:spcAft>
                <a:spcPts val="0"/>
              </a:spcAft>
              <a:buSzPts val="1400"/>
              <a:buNone/>
              <a:defRPr b="0" i="0" sz="1800" u="none" cap="none" strike="noStrike">
                <a:solidFill>
                  <a:schemeClr val="lt2"/>
                </a:solidFill>
              </a:defRPr>
            </a:lvl2pPr>
            <a:lvl3pPr lvl="2" marR="0" algn="l">
              <a:lnSpc>
                <a:spcPct val="100000"/>
              </a:lnSpc>
              <a:spcBef>
                <a:spcPts val="0"/>
              </a:spcBef>
              <a:spcAft>
                <a:spcPts val="0"/>
              </a:spcAft>
              <a:buSzPts val="1400"/>
              <a:buNone/>
              <a:defRPr b="0" i="0" sz="1800" u="none" cap="none" strike="noStrike">
                <a:solidFill>
                  <a:schemeClr val="lt2"/>
                </a:solidFill>
              </a:defRPr>
            </a:lvl3pPr>
            <a:lvl4pPr lvl="3" marR="0" algn="l">
              <a:lnSpc>
                <a:spcPct val="100000"/>
              </a:lnSpc>
              <a:spcBef>
                <a:spcPts val="0"/>
              </a:spcBef>
              <a:spcAft>
                <a:spcPts val="0"/>
              </a:spcAft>
              <a:buSzPts val="1400"/>
              <a:buNone/>
              <a:defRPr b="0" i="0" sz="1800" u="none" cap="none" strike="noStrike">
                <a:solidFill>
                  <a:schemeClr val="lt2"/>
                </a:solidFill>
              </a:defRPr>
            </a:lvl4pPr>
            <a:lvl5pPr lvl="4" marR="0" algn="l">
              <a:lnSpc>
                <a:spcPct val="100000"/>
              </a:lnSpc>
              <a:spcBef>
                <a:spcPts val="0"/>
              </a:spcBef>
              <a:spcAft>
                <a:spcPts val="0"/>
              </a:spcAft>
              <a:buSzPts val="1400"/>
              <a:buNone/>
              <a:defRPr b="0" i="0" sz="1800" u="none" cap="none" strike="noStrike">
                <a:solidFill>
                  <a:schemeClr val="lt2"/>
                </a:solidFill>
              </a:defRPr>
            </a:lvl5pPr>
            <a:lvl6pPr lvl="5" marR="0" algn="l">
              <a:lnSpc>
                <a:spcPct val="100000"/>
              </a:lnSpc>
              <a:spcBef>
                <a:spcPts val="0"/>
              </a:spcBef>
              <a:spcAft>
                <a:spcPts val="0"/>
              </a:spcAft>
              <a:buSzPts val="1400"/>
              <a:buNone/>
              <a:defRPr b="0" i="0" sz="1800" u="none" cap="none" strike="noStrike">
                <a:solidFill>
                  <a:schemeClr val="lt2"/>
                </a:solidFill>
              </a:defRPr>
            </a:lvl6pPr>
            <a:lvl7pPr lvl="6" marR="0" algn="l">
              <a:lnSpc>
                <a:spcPct val="100000"/>
              </a:lnSpc>
              <a:spcBef>
                <a:spcPts val="0"/>
              </a:spcBef>
              <a:spcAft>
                <a:spcPts val="0"/>
              </a:spcAft>
              <a:buSzPts val="1400"/>
              <a:buNone/>
              <a:defRPr b="0" i="0" sz="1800" u="none" cap="none" strike="noStrike">
                <a:solidFill>
                  <a:schemeClr val="lt2"/>
                </a:solidFill>
              </a:defRPr>
            </a:lvl7pPr>
            <a:lvl8pPr lvl="7" marR="0" algn="l">
              <a:lnSpc>
                <a:spcPct val="100000"/>
              </a:lnSpc>
              <a:spcBef>
                <a:spcPts val="0"/>
              </a:spcBef>
              <a:spcAft>
                <a:spcPts val="0"/>
              </a:spcAft>
              <a:buSzPts val="1400"/>
              <a:buNone/>
              <a:defRPr b="0" i="0" sz="1800" u="none" cap="none" strike="noStrike">
                <a:solidFill>
                  <a:schemeClr val="lt2"/>
                </a:solidFill>
              </a:defRPr>
            </a:lvl8pPr>
            <a:lvl9pPr lvl="8" marR="0" algn="l">
              <a:lnSpc>
                <a:spcPct val="100000"/>
              </a:lnSpc>
              <a:spcBef>
                <a:spcPts val="0"/>
              </a:spcBef>
              <a:spcAft>
                <a:spcPts val="0"/>
              </a:spcAft>
              <a:buSzPts val="1400"/>
              <a:buNone/>
              <a:defRPr b="0" i="0" sz="1800" u="none" cap="none" strike="noStrike">
                <a:solidFill>
                  <a:schemeClr val="lt2"/>
                </a:solidFill>
              </a:defRPr>
            </a:lvl9pPr>
          </a:lstStyle>
          <a:p/>
        </p:txBody>
      </p:sp>
      <p:sp>
        <p:nvSpPr>
          <p:cNvPr id="75" name="Google Shape;75;p20"/>
          <p:cNvSpPr txBox="1"/>
          <p:nvPr>
            <p:ph idx="1" type="subTitle"/>
          </p:nvPr>
        </p:nvSpPr>
        <p:spPr>
          <a:xfrm>
            <a:off x="1029420" y="4891285"/>
            <a:ext cx="7258041" cy="881959"/>
          </a:xfrm>
          <a:prstGeom prst="rect">
            <a:avLst/>
          </a:prstGeom>
          <a:noFill/>
          <a:ln>
            <a:noFill/>
          </a:ln>
        </p:spPr>
        <p:txBody>
          <a:bodyPr anchorCtr="0" anchor="t" bIns="46700" lIns="93400" spcFirstLastPara="1" rIns="93400" wrap="square" tIns="46700">
            <a:noAutofit/>
          </a:bodyPr>
          <a:lstStyle>
            <a:lvl1pPr lvl="0" marR="0" algn="l">
              <a:lnSpc>
                <a:spcPct val="100000"/>
              </a:lnSpc>
              <a:spcBef>
                <a:spcPts val="400"/>
              </a:spcBef>
              <a:spcAft>
                <a:spcPts val="0"/>
              </a:spcAft>
              <a:buClr>
                <a:schemeClr val="lt2"/>
              </a:buClr>
              <a:buSzPts val="2000"/>
              <a:buFont typeface="Noto Sans Symbols"/>
              <a:buNone/>
              <a:defRPr b="0" i="0" sz="2000" u="none" cap="none" strike="noStrike">
                <a:solidFill>
                  <a:schemeClr val="lt2"/>
                </a:solidFill>
                <a:latin typeface="Verdana"/>
                <a:ea typeface="Verdana"/>
                <a:cs typeface="Verdana"/>
                <a:sym typeface="Verdana"/>
              </a:defRPr>
            </a:lvl1pPr>
            <a:lvl2pPr lvl="1" marR="0" algn="ctr">
              <a:lnSpc>
                <a:spcPct val="100000"/>
              </a:lnSpc>
              <a:spcBef>
                <a:spcPts val="613"/>
              </a:spcBef>
              <a:spcAft>
                <a:spcPts val="0"/>
              </a:spcAft>
              <a:buClr>
                <a:schemeClr val="lt2"/>
              </a:buClr>
              <a:buSzPts val="1600"/>
              <a:buFont typeface="Noto Sans Symbols"/>
              <a:buNone/>
              <a:defRPr b="0" i="0" sz="1600" u="none" cap="none" strike="noStrike">
                <a:solidFill>
                  <a:schemeClr val="lt1"/>
                </a:solidFill>
                <a:latin typeface="Verdana"/>
                <a:ea typeface="Verdana"/>
                <a:cs typeface="Verdana"/>
                <a:sym typeface="Verdana"/>
              </a:defRPr>
            </a:lvl2pPr>
            <a:lvl3pPr lvl="2" marR="0" algn="ctr">
              <a:lnSpc>
                <a:spcPct val="100000"/>
              </a:lnSpc>
              <a:spcBef>
                <a:spcPts val="613"/>
              </a:spcBef>
              <a:spcAft>
                <a:spcPts val="0"/>
              </a:spcAft>
              <a:buClr>
                <a:schemeClr val="lt2"/>
              </a:buClr>
              <a:buSzPts val="1400"/>
              <a:buFont typeface="Noto Sans Symbols"/>
              <a:buNone/>
              <a:defRPr b="0" i="0" sz="1400" u="none" cap="none" strike="noStrike">
                <a:solidFill>
                  <a:schemeClr val="lt1"/>
                </a:solidFill>
                <a:latin typeface="Verdana"/>
                <a:ea typeface="Verdana"/>
                <a:cs typeface="Verdana"/>
                <a:sym typeface="Verdana"/>
              </a:defRPr>
            </a:lvl3pPr>
            <a:lvl4pPr lvl="3" marR="0" algn="ctr">
              <a:lnSpc>
                <a:spcPct val="100000"/>
              </a:lnSpc>
              <a:spcBef>
                <a:spcPts val="613"/>
              </a:spcBef>
              <a:spcAft>
                <a:spcPts val="0"/>
              </a:spcAft>
              <a:buClr>
                <a:schemeClr val="lt2"/>
              </a:buClr>
              <a:buSzPts val="1200"/>
              <a:buFont typeface="Noto Sans Symbols"/>
              <a:buNone/>
              <a:defRPr b="0" i="0" sz="1200" u="none" cap="none" strike="noStrike">
                <a:solidFill>
                  <a:schemeClr val="lt1"/>
                </a:solidFill>
                <a:latin typeface="Verdana"/>
                <a:ea typeface="Verdana"/>
                <a:cs typeface="Verdana"/>
                <a:sym typeface="Verdana"/>
              </a:defRPr>
            </a:lvl4pPr>
            <a:lvl5pPr lvl="4" marR="0" algn="ctr">
              <a:lnSpc>
                <a:spcPct val="100000"/>
              </a:lnSpc>
              <a:spcBef>
                <a:spcPts val="613"/>
              </a:spcBef>
              <a:spcAft>
                <a:spcPts val="0"/>
              </a:spcAft>
              <a:buClr>
                <a:schemeClr val="lt2"/>
              </a:buClr>
              <a:buSzPts val="1200"/>
              <a:buFont typeface="Noto Sans Symbols"/>
              <a:buNone/>
              <a:defRPr b="0" i="0" sz="1200" u="none" cap="none" strike="noStrike">
                <a:solidFill>
                  <a:schemeClr val="lt1"/>
                </a:solidFill>
                <a:latin typeface="Verdana"/>
                <a:ea typeface="Verdana"/>
                <a:cs typeface="Verdana"/>
                <a:sym typeface="Verdana"/>
              </a:defRPr>
            </a:lvl5pPr>
            <a:lvl6pPr lvl="5" marR="0" algn="ctr">
              <a:lnSpc>
                <a:spcPct val="100000"/>
              </a:lnSpc>
              <a:spcBef>
                <a:spcPts val="613"/>
              </a:spcBef>
              <a:spcAft>
                <a:spcPts val="0"/>
              </a:spcAft>
              <a:buClr>
                <a:schemeClr val="lt1"/>
              </a:buClr>
              <a:buSzPts val="2000"/>
              <a:buFont typeface="Arial"/>
              <a:buNone/>
              <a:defRPr b="0" i="0" sz="2000" u="none" cap="none" strike="noStrike">
                <a:solidFill>
                  <a:schemeClr val="lt1"/>
                </a:solidFill>
                <a:latin typeface="Verdana"/>
                <a:ea typeface="Verdana"/>
                <a:cs typeface="Verdana"/>
                <a:sym typeface="Verdana"/>
              </a:defRPr>
            </a:lvl6pPr>
            <a:lvl7pPr lvl="6" marR="0" algn="ctr">
              <a:lnSpc>
                <a:spcPct val="100000"/>
              </a:lnSpc>
              <a:spcBef>
                <a:spcPts val="400"/>
              </a:spcBef>
              <a:spcAft>
                <a:spcPts val="0"/>
              </a:spcAft>
              <a:buClr>
                <a:schemeClr val="lt1"/>
              </a:buClr>
              <a:buSzPts val="2000"/>
              <a:buFont typeface="Arial"/>
              <a:buNone/>
              <a:defRPr b="0" i="0" sz="2000" u="none" cap="none" strike="noStrike">
                <a:solidFill>
                  <a:schemeClr val="lt1"/>
                </a:solidFill>
                <a:latin typeface="Verdana"/>
                <a:ea typeface="Verdana"/>
                <a:cs typeface="Verdana"/>
                <a:sym typeface="Verdana"/>
              </a:defRPr>
            </a:lvl7pPr>
            <a:lvl8pPr lvl="7" marR="0" algn="ctr">
              <a:lnSpc>
                <a:spcPct val="100000"/>
              </a:lnSpc>
              <a:spcBef>
                <a:spcPts val="400"/>
              </a:spcBef>
              <a:spcAft>
                <a:spcPts val="0"/>
              </a:spcAft>
              <a:buClr>
                <a:schemeClr val="lt1"/>
              </a:buClr>
              <a:buSzPts val="2000"/>
              <a:buFont typeface="Arial"/>
              <a:buNone/>
              <a:defRPr b="0" i="0" sz="2000" u="none" cap="none" strike="noStrike">
                <a:solidFill>
                  <a:schemeClr val="lt1"/>
                </a:solidFill>
                <a:latin typeface="Verdana"/>
                <a:ea typeface="Verdana"/>
                <a:cs typeface="Verdana"/>
                <a:sym typeface="Verdana"/>
              </a:defRPr>
            </a:lvl8pPr>
            <a:lvl9pPr lvl="8" marR="0" algn="ctr">
              <a:lnSpc>
                <a:spcPct val="100000"/>
              </a:lnSpc>
              <a:spcBef>
                <a:spcPts val="400"/>
              </a:spcBef>
              <a:spcAft>
                <a:spcPts val="0"/>
              </a:spcAft>
              <a:buClr>
                <a:schemeClr val="lt1"/>
              </a:buClr>
              <a:buSzPts val="2000"/>
              <a:buFont typeface="Arial"/>
              <a:buNone/>
              <a:defRPr b="0" i="0" sz="2000" u="none" cap="none" strike="noStrike">
                <a:solidFill>
                  <a:schemeClr val="lt1"/>
                </a:solidFill>
                <a:latin typeface="Verdana"/>
                <a:ea typeface="Verdana"/>
                <a:cs typeface="Verdana"/>
                <a:sym typeface="Verdana"/>
              </a:defRPr>
            </a:lvl9pPr>
          </a:lstStyle>
          <a:p/>
        </p:txBody>
      </p:sp>
      <p:sp>
        <p:nvSpPr>
          <p:cNvPr id="76" name="Google Shape;76;p20"/>
          <p:cNvSpPr txBox="1"/>
          <p:nvPr>
            <p:ph idx="10" type="dt"/>
          </p:nvPr>
        </p:nvSpPr>
        <p:spPr>
          <a:xfrm>
            <a:off x="6564750" y="6093717"/>
            <a:ext cx="2175828" cy="373831"/>
          </a:xfrm>
          <a:prstGeom prst="rect">
            <a:avLst/>
          </a:prstGeom>
          <a:noFill/>
          <a:ln>
            <a:noFill/>
          </a:ln>
        </p:spPr>
        <p:txBody>
          <a:bodyPr anchorCtr="0" anchor="b" bIns="46700" lIns="93400" spcFirstLastPara="1" rIns="93400" wrap="square" tIns="46700">
            <a:noAutofit/>
          </a:bodyPr>
          <a:lstStyle>
            <a:lvl1pPr lvl="0" marR="0" algn="r">
              <a:lnSpc>
                <a:spcPct val="100000"/>
              </a:lnSpc>
              <a:spcBef>
                <a:spcPts val="0"/>
              </a:spcBef>
              <a:spcAft>
                <a:spcPts val="0"/>
              </a:spcAft>
              <a:buSzPts val="1400"/>
              <a:buNone/>
              <a:defRPr b="0" i="0" sz="900" u="none" cap="none" strike="noStrike">
                <a:solidFill>
                  <a:schemeClr val="lt1"/>
                </a:solidFill>
                <a:latin typeface="Verdana"/>
                <a:ea typeface="Verdana"/>
                <a:cs typeface="Verdana"/>
                <a:sym typeface="Verdana"/>
              </a:defRPr>
            </a:lvl1pPr>
            <a:lvl2pPr lvl="1" marR="0" algn="l">
              <a:lnSpc>
                <a:spcPct val="100000"/>
              </a:lnSpc>
              <a:spcBef>
                <a:spcPts val="0"/>
              </a:spcBef>
              <a:spcAft>
                <a:spcPts val="0"/>
              </a:spcAft>
              <a:buSzPts val="1400"/>
              <a:buNone/>
              <a:defRPr b="0" i="0" sz="1800" u="none" cap="none" strike="noStrike">
                <a:solidFill>
                  <a:schemeClr val="lt1"/>
                </a:solidFill>
                <a:latin typeface="Verdana"/>
                <a:ea typeface="Verdana"/>
                <a:cs typeface="Verdana"/>
                <a:sym typeface="Verdana"/>
              </a:defRPr>
            </a:lvl2pPr>
            <a:lvl3pPr lvl="2" marR="0" algn="l">
              <a:lnSpc>
                <a:spcPct val="100000"/>
              </a:lnSpc>
              <a:spcBef>
                <a:spcPts val="0"/>
              </a:spcBef>
              <a:spcAft>
                <a:spcPts val="0"/>
              </a:spcAft>
              <a:buSzPts val="1400"/>
              <a:buNone/>
              <a:defRPr b="0" i="0" sz="1800" u="none" cap="none" strike="noStrike">
                <a:solidFill>
                  <a:schemeClr val="lt1"/>
                </a:solidFill>
                <a:latin typeface="Verdana"/>
                <a:ea typeface="Verdana"/>
                <a:cs typeface="Verdana"/>
                <a:sym typeface="Verdana"/>
              </a:defRPr>
            </a:lvl3pPr>
            <a:lvl4pPr lvl="3" marR="0" algn="l">
              <a:lnSpc>
                <a:spcPct val="100000"/>
              </a:lnSpc>
              <a:spcBef>
                <a:spcPts val="0"/>
              </a:spcBef>
              <a:spcAft>
                <a:spcPts val="0"/>
              </a:spcAft>
              <a:buSzPts val="1400"/>
              <a:buNone/>
              <a:defRPr b="0" i="0" sz="1800" u="none" cap="none" strike="noStrike">
                <a:solidFill>
                  <a:schemeClr val="lt1"/>
                </a:solidFill>
                <a:latin typeface="Verdana"/>
                <a:ea typeface="Verdana"/>
                <a:cs typeface="Verdana"/>
                <a:sym typeface="Verdana"/>
              </a:defRPr>
            </a:lvl4pPr>
            <a:lvl5pPr lvl="4" marR="0" algn="l">
              <a:lnSpc>
                <a:spcPct val="100000"/>
              </a:lnSpc>
              <a:spcBef>
                <a:spcPts val="0"/>
              </a:spcBef>
              <a:spcAft>
                <a:spcPts val="0"/>
              </a:spcAft>
              <a:buSzPts val="1400"/>
              <a:buNone/>
              <a:defRPr b="0" i="0" sz="1800" u="none" cap="none" strike="noStrike">
                <a:solidFill>
                  <a:schemeClr val="lt1"/>
                </a:solidFill>
                <a:latin typeface="Verdana"/>
                <a:ea typeface="Verdana"/>
                <a:cs typeface="Verdana"/>
                <a:sym typeface="Verdana"/>
              </a:defRPr>
            </a:lvl5pPr>
            <a:lvl6pPr lvl="5" marR="0" algn="l">
              <a:lnSpc>
                <a:spcPct val="100000"/>
              </a:lnSpc>
              <a:spcBef>
                <a:spcPts val="0"/>
              </a:spcBef>
              <a:spcAft>
                <a:spcPts val="0"/>
              </a:spcAft>
              <a:buSzPts val="1400"/>
              <a:buNone/>
              <a:defRPr b="0" i="0" sz="1800" u="none" cap="none" strike="noStrike">
                <a:solidFill>
                  <a:schemeClr val="lt1"/>
                </a:solidFill>
                <a:latin typeface="Verdana"/>
                <a:ea typeface="Verdana"/>
                <a:cs typeface="Verdana"/>
                <a:sym typeface="Verdana"/>
              </a:defRPr>
            </a:lvl6pPr>
            <a:lvl7pPr lvl="6" marR="0" algn="l">
              <a:lnSpc>
                <a:spcPct val="100000"/>
              </a:lnSpc>
              <a:spcBef>
                <a:spcPts val="0"/>
              </a:spcBef>
              <a:spcAft>
                <a:spcPts val="0"/>
              </a:spcAft>
              <a:buSzPts val="1400"/>
              <a:buNone/>
              <a:defRPr b="0" i="0" sz="1800" u="none" cap="none" strike="noStrike">
                <a:solidFill>
                  <a:schemeClr val="lt1"/>
                </a:solidFill>
                <a:latin typeface="Verdana"/>
                <a:ea typeface="Verdana"/>
                <a:cs typeface="Verdana"/>
                <a:sym typeface="Verdana"/>
              </a:defRPr>
            </a:lvl7pPr>
            <a:lvl8pPr lvl="7" marR="0" algn="l">
              <a:lnSpc>
                <a:spcPct val="100000"/>
              </a:lnSpc>
              <a:spcBef>
                <a:spcPts val="0"/>
              </a:spcBef>
              <a:spcAft>
                <a:spcPts val="0"/>
              </a:spcAft>
              <a:buSzPts val="1400"/>
              <a:buNone/>
              <a:defRPr b="0" i="0" sz="1800" u="none" cap="none" strike="noStrike">
                <a:solidFill>
                  <a:schemeClr val="lt1"/>
                </a:solidFill>
                <a:latin typeface="Verdana"/>
                <a:ea typeface="Verdana"/>
                <a:cs typeface="Verdana"/>
                <a:sym typeface="Verdana"/>
              </a:defRPr>
            </a:lvl8pPr>
            <a:lvl9pPr lvl="8" marR="0" algn="l">
              <a:lnSpc>
                <a:spcPct val="100000"/>
              </a:lnSpc>
              <a:spcBef>
                <a:spcPts val="0"/>
              </a:spcBef>
              <a:spcAft>
                <a:spcPts val="0"/>
              </a:spcAft>
              <a:buSzPts val="1400"/>
              <a:buNone/>
              <a:defRPr b="0" i="0" sz="1800" u="none" cap="none" strike="noStrike">
                <a:solidFill>
                  <a:schemeClr val="lt1"/>
                </a:solidFill>
                <a:latin typeface="Verdana"/>
                <a:ea typeface="Verdana"/>
                <a:cs typeface="Verdana"/>
                <a:sym typeface="Verdana"/>
              </a:defRPr>
            </a:lvl9pPr>
          </a:lstStyle>
          <a:p/>
        </p:txBody>
      </p:sp>
      <p:sp>
        <p:nvSpPr>
          <p:cNvPr id="77" name="Google Shape;77;p20"/>
          <p:cNvSpPr txBox="1"/>
          <p:nvPr>
            <p:ph idx="11" type="ftr"/>
          </p:nvPr>
        </p:nvSpPr>
        <p:spPr>
          <a:xfrm>
            <a:off x="1204318" y="6093717"/>
            <a:ext cx="5360432" cy="373831"/>
          </a:xfrm>
          <a:prstGeom prst="rect">
            <a:avLst/>
          </a:prstGeom>
          <a:noFill/>
          <a:ln>
            <a:noFill/>
          </a:ln>
        </p:spPr>
        <p:txBody>
          <a:bodyPr anchorCtr="0" anchor="b" bIns="46700" lIns="93400" spcFirstLastPara="1" rIns="93400" wrap="square" tIns="46700">
            <a:noAutofit/>
          </a:bodyPr>
          <a:lstStyle>
            <a:lvl1pPr lvl="0" marR="0" algn="l">
              <a:lnSpc>
                <a:spcPct val="100000"/>
              </a:lnSpc>
              <a:spcBef>
                <a:spcPts val="0"/>
              </a:spcBef>
              <a:spcAft>
                <a:spcPts val="0"/>
              </a:spcAft>
              <a:buSzPts val="1400"/>
              <a:buNone/>
              <a:defRPr b="0" i="0" sz="900" u="none" cap="none" strike="noStrike">
                <a:solidFill>
                  <a:schemeClr val="lt1"/>
                </a:solidFill>
                <a:latin typeface="Verdana"/>
                <a:ea typeface="Verdana"/>
                <a:cs typeface="Verdana"/>
                <a:sym typeface="Verdana"/>
              </a:defRPr>
            </a:lvl1pPr>
            <a:lvl2pPr lvl="1" marR="0" algn="l">
              <a:lnSpc>
                <a:spcPct val="100000"/>
              </a:lnSpc>
              <a:spcBef>
                <a:spcPts val="0"/>
              </a:spcBef>
              <a:spcAft>
                <a:spcPts val="0"/>
              </a:spcAft>
              <a:buSzPts val="1400"/>
              <a:buNone/>
              <a:defRPr b="0" i="0" sz="1800" u="none" cap="none" strike="noStrike">
                <a:solidFill>
                  <a:schemeClr val="lt1"/>
                </a:solidFill>
                <a:latin typeface="Verdana"/>
                <a:ea typeface="Verdana"/>
                <a:cs typeface="Verdana"/>
                <a:sym typeface="Verdana"/>
              </a:defRPr>
            </a:lvl2pPr>
            <a:lvl3pPr lvl="2" marR="0" algn="l">
              <a:lnSpc>
                <a:spcPct val="100000"/>
              </a:lnSpc>
              <a:spcBef>
                <a:spcPts val="0"/>
              </a:spcBef>
              <a:spcAft>
                <a:spcPts val="0"/>
              </a:spcAft>
              <a:buSzPts val="1400"/>
              <a:buNone/>
              <a:defRPr b="0" i="0" sz="1800" u="none" cap="none" strike="noStrike">
                <a:solidFill>
                  <a:schemeClr val="lt1"/>
                </a:solidFill>
                <a:latin typeface="Verdana"/>
                <a:ea typeface="Verdana"/>
                <a:cs typeface="Verdana"/>
                <a:sym typeface="Verdana"/>
              </a:defRPr>
            </a:lvl3pPr>
            <a:lvl4pPr lvl="3" marR="0" algn="l">
              <a:lnSpc>
                <a:spcPct val="100000"/>
              </a:lnSpc>
              <a:spcBef>
                <a:spcPts val="0"/>
              </a:spcBef>
              <a:spcAft>
                <a:spcPts val="0"/>
              </a:spcAft>
              <a:buSzPts val="1400"/>
              <a:buNone/>
              <a:defRPr b="0" i="0" sz="1800" u="none" cap="none" strike="noStrike">
                <a:solidFill>
                  <a:schemeClr val="lt1"/>
                </a:solidFill>
                <a:latin typeface="Verdana"/>
                <a:ea typeface="Verdana"/>
                <a:cs typeface="Verdana"/>
                <a:sym typeface="Verdana"/>
              </a:defRPr>
            </a:lvl4pPr>
            <a:lvl5pPr lvl="4" marR="0" algn="l">
              <a:lnSpc>
                <a:spcPct val="100000"/>
              </a:lnSpc>
              <a:spcBef>
                <a:spcPts val="0"/>
              </a:spcBef>
              <a:spcAft>
                <a:spcPts val="0"/>
              </a:spcAft>
              <a:buSzPts val="1400"/>
              <a:buNone/>
              <a:defRPr b="0" i="0" sz="1800" u="none" cap="none" strike="noStrike">
                <a:solidFill>
                  <a:schemeClr val="lt1"/>
                </a:solidFill>
                <a:latin typeface="Verdana"/>
                <a:ea typeface="Verdana"/>
                <a:cs typeface="Verdana"/>
                <a:sym typeface="Verdana"/>
              </a:defRPr>
            </a:lvl5pPr>
            <a:lvl6pPr lvl="5" marR="0" algn="l">
              <a:lnSpc>
                <a:spcPct val="100000"/>
              </a:lnSpc>
              <a:spcBef>
                <a:spcPts val="0"/>
              </a:spcBef>
              <a:spcAft>
                <a:spcPts val="0"/>
              </a:spcAft>
              <a:buSzPts val="1400"/>
              <a:buNone/>
              <a:defRPr b="0" i="0" sz="1800" u="none" cap="none" strike="noStrike">
                <a:solidFill>
                  <a:schemeClr val="lt1"/>
                </a:solidFill>
                <a:latin typeface="Verdana"/>
                <a:ea typeface="Verdana"/>
                <a:cs typeface="Verdana"/>
                <a:sym typeface="Verdana"/>
              </a:defRPr>
            </a:lvl6pPr>
            <a:lvl7pPr lvl="6" marR="0" algn="l">
              <a:lnSpc>
                <a:spcPct val="100000"/>
              </a:lnSpc>
              <a:spcBef>
                <a:spcPts val="0"/>
              </a:spcBef>
              <a:spcAft>
                <a:spcPts val="0"/>
              </a:spcAft>
              <a:buSzPts val="1400"/>
              <a:buNone/>
              <a:defRPr b="0" i="0" sz="1800" u="none" cap="none" strike="noStrike">
                <a:solidFill>
                  <a:schemeClr val="lt1"/>
                </a:solidFill>
                <a:latin typeface="Verdana"/>
                <a:ea typeface="Verdana"/>
                <a:cs typeface="Verdana"/>
                <a:sym typeface="Verdana"/>
              </a:defRPr>
            </a:lvl7pPr>
            <a:lvl8pPr lvl="7" marR="0" algn="l">
              <a:lnSpc>
                <a:spcPct val="100000"/>
              </a:lnSpc>
              <a:spcBef>
                <a:spcPts val="0"/>
              </a:spcBef>
              <a:spcAft>
                <a:spcPts val="0"/>
              </a:spcAft>
              <a:buSzPts val="1400"/>
              <a:buNone/>
              <a:defRPr b="0" i="0" sz="1800" u="none" cap="none" strike="noStrike">
                <a:solidFill>
                  <a:schemeClr val="lt1"/>
                </a:solidFill>
                <a:latin typeface="Verdana"/>
                <a:ea typeface="Verdana"/>
                <a:cs typeface="Verdana"/>
                <a:sym typeface="Verdana"/>
              </a:defRPr>
            </a:lvl8pPr>
            <a:lvl9pPr lvl="8" marR="0" algn="l">
              <a:lnSpc>
                <a:spcPct val="100000"/>
              </a:lnSpc>
              <a:spcBef>
                <a:spcPts val="0"/>
              </a:spcBef>
              <a:spcAft>
                <a:spcPts val="0"/>
              </a:spcAft>
              <a:buSzPts val="1400"/>
              <a:buNone/>
              <a:defRPr b="0" i="0" sz="1800" u="none" cap="none" strike="noStrike">
                <a:solidFill>
                  <a:schemeClr val="lt1"/>
                </a:solidFill>
                <a:latin typeface="Verdana"/>
                <a:ea typeface="Verdana"/>
                <a:cs typeface="Verdana"/>
                <a:sym typeface="Verdana"/>
              </a:defRPr>
            </a:lvl9pPr>
          </a:lstStyle>
          <a:p/>
        </p:txBody>
      </p:sp>
      <p:sp>
        <p:nvSpPr>
          <p:cNvPr id="78" name="Google Shape;78;p20"/>
          <p:cNvSpPr txBox="1"/>
          <p:nvPr>
            <p:ph idx="12" type="sldNum"/>
          </p:nvPr>
        </p:nvSpPr>
        <p:spPr>
          <a:xfrm>
            <a:off x="583992" y="6093717"/>
            <a:ext cx="620326" cy="373831"/>
          </a:xfrm>
          <a:prstGeom prst="rect">
            <a:avLst/>
          </a:prstGeom>
          <a:noFill/>
          <a:ln>
            <a:noFill/>
          </a:ln>
        </p:spPr>
        <p:txBody>
          <a:bodyPr anchorCtr="0" anchor="b" bIns="46700" lIns="93400" spcFirstLastPara="1" rIns="93400" wrap="square" tIns="46700">
            <a:noAutofit/>
          </a:bodyPr>
          <a:lstStyle>
            <a:lvl1pPr indent="0" lvl="0" marL="0" marR="0" algn="l">
              <a:lnSpc>
                <a:spcPct val="100000"/>
              </a:lnSpc>
              <a:spcBef>
                <a:spcPts val="0"/>
              </a:spcBef>
              <a:spcAft>
                <a:spcPts val="0"/>
              </a:spcAft>
              <a:buClr>
                <a:srgbClr val="000000"/>
              </a:buClr>
              <a:buSzPts val="1800"/>
              <a:buFont typeface="Arial"/>
              <a:buNone/>
              <a:defRPr b="0" i="0" sz="1800" u="none" cap="none" strike="noStrike">
                <a:solidFill>
                  <a:schemeClr val="lt1"/>
                </a:solidFill>
                <a:latin typeface="Verdana"/>
                <a:ea typeface="Verdana"/>
                <a:cs typeface="Verdana"/>
                <a:sym typeface="Verdana"/>
              </a:defRPr>
            </a:lvl1pPr>
            <a:lvl2pPr indent="0" lvl="1" marL="0" marR="0" algn="l">
              <a:lnSpc>
                <a:spcPct val="100000"/>
              </a:lnSpc>
              <a:spcBef>
                <a:spcPts val="0"/>
              </a:spcBef>
              <a:spcAft>
                <a:spcPts val="0"/>
              </a:spcAft>
              <a:buClr>
                <a:srgbClr val="000000"/>
              </a:buClr>
              <a:buSzPts val="1800"/>
              <a:buFont typeface="Arial"/>
              <a:buNone/>
              <a:defRPr b="0" i="0" sz="1800" u="none" cap="none" strike="noStrike">
                <a:solidFill>
                  <a:schemeClr val="lt1"/>
                </a:solidFill>
                <a:latin typeface="Verdana"/>
                <a:ea typeface="Verdana"/>
                <a:cs typeface="Verdana"/>
                <a:sym typeface="Verdana"/>
              </a:defRPr>
            </a:lvl2pPr>
            <a:lvl3pPr indent="0" lvl="2" marL="0" marR="0" algn="l">
              <a:lnSpc>
                <a:spcPct val="100000"/>
              </a:lnSpc>
              <a:spcBef>
                <a:spcPts val="0"/>
              </a:spcBef>
              <a:spcAft>
                <a:spcPts val="0"/>
              </a:spcAft>
              <a:buClr>
                <a:srgbClr val="000000"/>
              </a:buClr>
              <a:buSzPts val="1800"/>
              <a:buFont typeface="Arial"/>
              <a:buNone/>
              <a:defRPr b="0" i="0" sz="1800" u="none" cap="none" strike="noStrike">
                <a:solidFill>
                  <a:schemeClr val="lt1"/>
                </a:solidFill>
                <a:latin typeface="Verdana"/>
                <a:ea typeface="Verdana"/>
                <a:cs typeface="Verdana"/>
                <a:sym typeface="Verdana"/>
              </a:defRPr>
            </a:lvl3pPr>
            <a:lvl4pPr indent="0" lvl="3" marL="0" marR="0" algn="l">
              <a:lnSpc>
                <a:spcPct val="100000"/>
              </a:lnSpc>
              <a:spcBef>
                <a:spcPts val="0"/>
              </a:spcBef>
              <a:spcAft>
                <a:spcPts val="0"/>
              </a:spcAft>
              <a:buClr>
                <a:srgbClr val="000000"/>
              </a:buClr>
              <a:buSzPts val="1800"/>
              <a:buFont typeface="Arial"/>
              <a:buNone/>
              <a:defRPr b="0" i="0" sz="1800" u="none" cap="none" strike="noStrike">
                <a:solidFill>
                  <a:schemeClr val="lt1"/>
                </a:solidFill>
                <a:latin typeface="Verdana"/>
                <a:ea typeface="Verdana"/>
                <a:cs typeface="Verdana"/>
                <a:sym typeface="Verdana"/>
              </a:defRPr>
            </a:lvl4pPr>
            <a:lvl5pPr indent="0" lvl="4" marL="0" marR="0" algn="l">
              <a:lnSpc>
                <a:spcPct val="100000"/>
              </a:lnSpc>
              <a:spcBef>
                <a:spcPts val="0"/>
              </a:spcBef>
              <a:spcAft>
                <a:spcPts val="0"/>
              </a:spcAft>
              <a:buClr>
                <a:srgbClr val="000000"/>
              </a:buClr>
              <a:buSzPts val="1800"/>
              <a:buFont typeface="Arial"/>
              <a:buNone/>
              <a:defRPr b="0" i="0" sz="1800" u="none" cap="none" strike="noStrike">
                <a:solidFill>
                  <a:schemeClr val="lt1"/>
                </a:solidFill>
                <a:latin typeface="Verdana"/>
                <a:ea typeface="Verdana"/>
                <a:cs typeface="Verdana"/>
                <a:sym typeface="Verdana"/>
              </a:defRPr>
            </a:lvl5pPr>
            <a:lvl6pPr indent="0" lvl="5" marL="0" marR="0" algn="l">
              <a:lnSpc>
                <a:spcPct val="100000"/>
              </a:lnSpc>
              <a:spcBef>
                <a:spcPts val="0"/>
              </a:spcBef>
              <a:spcAft>
                <a:spcPts val="0"/>
              </a:spcAft>
              <a:buClr>
                <a:srgbClr val="000000"/>
              </a:buClr>
              <a:buSzPts val="1800"/>
              <a:buFont typeface="Arial"/>
              <a:buNone/>
              <a:defRPr b="0" i="0" sz="1800" u="none" cap="none" strike="noStrike">
                <a:solidFill>
                  <a:schemeClr val="lt1"/>
                </a:solidFill>
                <a:latin typeface="Verdana"/>
                <a:ea typeface="Verdana"/>
                <a:cs typeface="Verdana"/>
                <a:sym typeface="Verdana"/>
              </a:defRPr>
            </a:lvl6pPr>
            <a:lvl7pPr indent="0" lvl="6" marL="0" marR="0" algn="l">
              <a:lnSpc>
                <a:spcPct val="100000"/>
              </a:lnSpc>
              <a:spcBef>
                <a:spcPts val="0"/>
              </a:spcBef>
              <a:spcAft>
                <a:spcPts val="0"/>
              </a:spcAft>
              <a:buClr>
                <a:srgbClr val="000000"/>
              </a:buClr>
              <a:buSzPts val="1800"/>
              <a:buFont typeface="Arial"/>
              <a:buNone/>
              <a:defRPr b="0" i="0" sz="1800" u="none" cap="none" strike="noStrike">
                <a:solidFill>
                  <a:schemeClr val="lt1"/>
                </a:solidFill>
                <a:latin typeface="Verdana"/>
                <a:ea typeface="Verdana"/>
                <a:cs typeface="Verdana"/>
                <a:sym typeface="Verdana"/>
              </a:defRPr>
            </a:lvl7pPr>
            <a:lvl8pPr indent="0" lvl="7" marL="0" marR="0" algn="l">
              <a:lnSpc>
                <a:spcPct val="100000"/>
              </a:lnSpc>
              <a:spcBef>
                <a:spcPts val="0"/>
              </a:spcBef>
              <a:spcAft>
                <a:spcPts val="0"/>
              </a:spcAft>
              <a:buClr>
                <a:srgbClr val="000000"/>
              </a:buClr>
              <a:buSzPts val="1800"/>
              <a:buFont typeface="Arial"/>
              <a:buNone/>
              <a:defRPr b="0" i="0" sz="1800" u="none" cap="none" strike="noStrike">
                <a:solidFill>
                  <a:schemeClr val="lt1"/>
                </a:solidFill>
                <a:latin typeface="Verdana"/>
                <a:ea typeface="Verdana"/>
                <a:cs typeface="Verdana"/>
                <a:sym typeface="Verdana"/>
              </a:defRPr>
            </a:lvl8pPr>
            <a:lvl9pPr indent="0" lvl="8" marL="0" marR="0" algn="l">
              <a:lnSpc>
                <a:spcPct val="100000"/>
              </a:lnSpc>
              <a:spcBef>
                <a:spcPts val="0"/>
              </a:spcBef>
              <a:spcAft>
                <a:spcPts val="0"/>
              </a:spcAft>
              <a:buClr>
                <a:srgbClr val="000000"/>
              </a:buClr>
              <a:buSzPts val="1800"/>
              <a:buFont typeface="Arial"/>
              <a:buNone/>
              <a:defRPr b="0" i="0" sz="1800" u="none" cap="none" strike="noStrike">
                <a:solidFill>
                  <a:schemeClr val="lt1"/>
                </a:solidFill>
                <a:latin typeface="Verdana"/>
                <a:ea typeface="Verdana"/>
                <a:cs typeface="Verdana"/>
                <a:sym typeface="Verdana"/>
              </a:defRPr>
            </a:lvl9pPr>
          </a:lstStyle>
          <a:p>
            <a:pPr indent="0" lvl="0" marL="0" rtl="0" algn="l">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Vertical Text" type="vertTx">
  <p:cSld name="VERTICAL_TEXT">
    <p:spTree>
      <p:nvGrpSpPr>
        <p:cNvPr id="139" name="Shape 139"/>
        <p:cNvGrpSpPr/>
        <p:nvPr/>
      </p:nvGrpSpPr>
      <p:grpSpPr>
        <a:xfrm>
          <a:off x="0" y="0"/>
          <a:ext cx="0" cy="0"/>
          <a:chOff x="0" y="0"/>
          <a:chExt cx="0" cy="0"/>
        </a:xfrm>
      </p:grpSpPr>
      <p:sp>
        <p:nvSpPr>
          <p:cNvPr id="140" name="Google Shape;140;p29"/>
          <p:cNvSpPr txBox="1"/>
          <p:nvPr>
            <p:ph type="title"/>
          </p:nvPr>
        </p:nvSpPr>
        <p:spPr>
          <a:xfrm>
            <a:off x="1029421" y="691836"/>
            <a:ext cx="7266131" cy="946517"/>
          </a:xfrm>
          <a:prstGeom prst="rect">
            <a:avLst/>
          </a:prstGeom>
          <a:noFill/>
          <a:ln>
            <a:noFill/>
          </a:ln>
        </p:spPr>
        <p:txBody>
          <a:bodyPr anchorCtr="0" anchor="ctr" bIns="46700" lIns="93400" spcFirstLastPara="1" rIns="93400" wrap="square" tIns="46700">
            <a:noAutofit/>
          </a:bodyPr>
          <a:lstStyle>
            <a:lvl1pPr lvl="0" marR="0" algn="l">
              <a:lnSpc>
                <a:spcPct val="100000"/>
              </a:lnSpc>
              <a:spcBef>
                <a:spcPts val="0"/>
              </a:spcBef>
              <a:spcAft>
                <a:spcPts val="0"/>
              </a:spcAft>
              <a:buClr>
                <a:schemeClr val="lt1"/>
              </a:buClr>
              <a:buSzPts val="3300"/>
              <a:buFont typeface="Verdana"/>
              <a:buNone/>
              <a:defRPr b="0" i="0" sz="3300" u="none" cap="none" strike="noStrike">
                <a:solidFill>
                  <a:schemeClr val="lt1"/>
                </a:solidFill>
                <a:latin typeface="Verdana"/>
                <a:ea typeface="Verdana"/>
                <a:cs typeface="Verdana"/>
                <a:sym typeface="Verdana"/>
              </a:defRPr>
            </a:lvl1pPr>
            <a:lvl2pPr lvl="1" marR="0" algn="l">
              <a:lnSpc>
                <a:spcPct val="100000"/>
              </a:lnSpc>
              <a:spcBef>
                <a:spcPts val="0"/>
              </a:spcBef>
              <a:spcAft>
                <a:spcPts val="0"/>
              </a:spcAft>
              <a:buSzPts val="1400"/>
              <a:buNone/>
              <a:defRPr b="0" i="0" sz="1800" u="none" cap="none" strike="noStrike">
                <a:solidFill>
                  <a:schemeClr val="lt2"/>
                </a:solidFill>
              </a:defRPr>
            </a:lvl2pPr>
            <a:lvl3pPr lvl="2" marR="0" algn="l">
              <a:lnSpc>
                <a:spcPct val="100000"/>
              </a:lnSpc>
              <a:spcBef>
                <a:spcPts val="0"/>
              </a:spcBef>
              <a:spcAft>
                <a:spcPts val="0"/>
              </a:spcAft>
              <a:buSzPts val="1400"/>
              <a:buNone/>
              <a:defRPr b="0" i="0" sz="1800" u="none" cap="none" strike="noStrike">
                <a:solidFill>
                  <a:schemeClr val="lt2"/>
                </a:solidFill>
              </a:defRPr>
            </a:lvl3pPr>
            <a:lvl4pPr lvl="3" marR="0" algn="l">
              <a:lnSpc>
                <a:spcPct val="100000"/>
              </a:lnSpc>
              <a:spcBef>
                <a:spcPts val="0"/>
              </a:spcBef>
              <a:spcAft>
                <a:spcPts val="0"/>
              </a:spcAft>
              <a:buSzPts val="1400"/>
              <a:buNone/>
              <a:defRPr b="0" i="0" sz="1800" u="none" cap="none" strike="noStrike">
                <a:solidFill>
                  <a:schemeClr val="lt2"/>
                </a:solidFill>
              </a:defRPr>
            </a:lvl4pPr>
            <a:lvl5pPr lvl="4" marR="0" algn="l">
              <a:lnSpc>
                <a:spcPct val="100000"/>
              </a:lnSpc>
              <a:spcBef>
                <a:spcPts val="0"/>
              </a:spcBef>
              <a:spcAft>
                <a:spcPts val="0"/>
              </a:spcAft>
              <a:buSzPts val="1400"/>
              <a:buNone/>
              <a:defRPr b="0" i="0" sz="1800" u="none" cap="none" strike="noStrike">
                <a:solidFill>
                  <a:schemeClr val="lt2"/>
                </a:solidFill>
              </a:defRPr>
            </a:lvl5pPr>
            <a:lvl6pPr lvl="5" marR="0" algn="l">
              <a:lnSpc>
                <a:spcPct val="100000"/>
              </a:lnSpc>
              <a:spcBef>
                <a:spcPts val="0"/>
              </a:spcBef>
              <a:spcAft>
                <a:spcPts val="0"/>
              </a:spcAft>
              <a:buSzPts val="1400"/>
              <a:buNone/>
              <a:defRPr b="0" i="0" sz="1800" u="none" cap="none" strike="noStrike">
                <a:solidFill>
                  <a:schemeClr val="lt2"/>
                </a:solidFill>
              </a:defRPr>
            </a:lvl6pPr>
            <a:lvl7pPr lvl="6" marR="0" algn="l">
              <a:lnSpc>
                <a:spcPct val="100000"/>
              </a:lnSpc>
              <a:spcBef>
                <a:spcPts val="0"/>
              </a:spcBef>
              <a:spcAft>
                <a:spcPts val="0"/>
              </a:spcAft>
              <a:buSzPts val="1400"/>
              <a:buNone/>
              <a:defRPr b="0" i="0" sz="1800" u="none" cap="none" strike="noStrike">
                <a:solidFill>
                  <a:schemeClr val="lt2"/>
                </a:solidFill>
              </a:defRPr>
            </a:lvl7pPr>
            <a:lvl8pPr lvl="7" marR="0" algn="l">
              <a:lnSpc>
                <a:spcPct val="100000"/>
              </a:lnSpc>
              <a:spcBef>
                <a:spcPts val="0"/>
              </a:spcBef>
              <a:spcAft>
                <a:spcPts val="0"/>
              </a:spcAft>
              <a:buSzPts val="1400"/>
              <a:buNone/>
              <a:defRPr b="0" i="0" sz="1800" u="none" cap="none" strike="noStrike">
                <a:solidFill>
                  <a:schemeClr val="lt2"/>
                </a:solidFill>
              </a:defRPr>
            </a:lvl8pPr>
            <a:lvl9pPr lvl="8" marR="0" algn="l">
              <a:lnSpc>
                <a:spcPct val="100000"/>
              </a:lnSpc>
              <a:spcBef>
                <a:spcPts val="0"/>
              </a:spcBef>
              <a:spcAft>
                <a:spcPts val="0"/>
              </a:spcAft>
              <a:buSzPts val="1400"/>
              <a:buNone/>
              <a:defRPr b="0" i="0" sz="1800" u="none" cap="none" strike="noStrike">
                <a:solidFill>
                  <a:schemeClr val="lt2"/>
                </a:solidFill>
              </a:defRPr>
            </a:lvl9pPr>
          </a:lstStyle>
          <a:p/>
        </p:txBody>
      </p:sp>
      <p:sp>
        <p:nvSpPr>
          <p:cNvPr id="141" name="Google Shape;141;p29"/>
          <p:cNvSpPr txBox="1"/>
          <p:nvPr>
            <p:ph idx="1" type="body"/>
          </p:nvPr>
        </p:nvSpPr>
        <p:spPr>
          <a:xfrm rot="5400000">
            <a:off x="2587433" y="292442"/>
            <a:ext cx="4148034" cy="7264058"/>
          </a:xfrm>
          <a:prstGeom prst="rect">
            <a:avLst/>
          </a:prstGeom>
          <a:noFill/>
          <a:ln>
            <a:noFill/>
          </a:ln>
        </p:spPr>
        <p:txBody>
          <a:bodyPr anchorCtr="0" anchor="ctr" bIns="46700" lIns="93400" spcFirstLastPara="1" rIns="93400" wrap="square" tIns="46700">
            <a:noAutofit/>
          </a:bodyPr>
          <a:lstStyle>
            <a:lvl1pPr indent="-342900" lvl="0" marL="457200" marR="0" algn="l">
              <a:lnSpc>
                <a:spcPct val="100000"/>
              </a:lnSpc>
              <a:spcBef>
                <a:spcPts val="360"/>
              </a:spcBef>
              <a:spcAft>
                <a:spcPts val="0"/>
              </a:spcAft>
              <a:buClr>
                <a:schemeClr val="lt2"/>
              </a:buClr>
              <a:buSzPts val="1800"/>
              <a:buFont typeface="Noto Sans Symbols"/>
              <a:buChar char="○"/>
              <a:defRPr b="0" i="0" sz="1800" u="none" cap="none" strike="noStrike">
                <a:solidFill>
                  <a:schemeClr val="lt1"/>
                </a:solidFill>
                <a:latin typeface="Verdana"/>
                <a:ea typeface="Verdana"/>
                <a:cs typeface="Verdana"/>
                <a:sym typeface="Verdana"/>
              </a:defRPr>
            </a:lvl1pPr>
            <a:lvl2pPr indent="-330200" lvl="1" marL="914400" marR="0" algn="l">
              <a:lnSpc>
                <a:spcPct val="100000"/>
              </a:lnSpc>
              <a:spcBef>
                <a:spcPts val="613"/>
              </a:spcBef>
              <a:spcAft>
                <a:spcPts val="0"/>
              </a:spcAft>
              <a:buClr>
                <a:schemeClr val="lt2"/>
              </a:buClr>
              <a:buSzPts val="1600"/>
              <a:buFont typeface="Noto Sans Symbols"/>
              <a:buChar char="○"/>
              <a:defRPr b="0" i="0" sz="1600" u="none" cap="none" strike="noStrike">
                <a:solidFill>
                  <a:schemeClr val="lt1"/>
                </a:solidFill>
                <a:latin typeface="Verdana"/>
                <a:ea typeface="Verdana"/>
                <a:cs typeface="Verdana"/>
                <a:sym typeface="Verdana"/>
              </a:defRPr>
            </a:lvl2pPr>
            <a:lvl3pPr indent="-317500" lvl="2" marL="1371600" marR="0" algn="l">
              <a:lnSpc>
                <a:spcPct val="100000"/>
              </a:lnSpc>
              <a:spcBef>
                <a:spcPts val="613"/>
              </a:spcBef>
              <a:spcAft>
                <a:spcPts val="0"/>
              </a:spcAft>
              <a:buClr>
                <a:schemeClr val="lt2"/>
              </a:buClr>
              <a:buSzPts val="1400"/>
              <a:buFont typeface="Noto Sans Symbols"/>
              <a:buChar char="○"/>
              <a:defRPr b="0" i="0" sz="1400" u="none" cap="none" strike="noStrike">
                <a:solidFill>
                  <a:schemeClr val="lt1"/>
                </a:solidFill>
                <a:latin typeface="Verdana"/>
                <a:ea typeface="Verdana"/>
                <a:cs typeface="Verdana"/>
                <a:sym typeface="Verdana"/>
              </a:defRPr>
            </a:lvl3pPr>
            <a:lvl4pPr indent="-304800" lvl="3" marL="1828800" marR="0" algn="l">
              <a:lnSpc>
                <a:spcPct val="100000"/>
              </a:lnSpc>
              <a:spcBef>
                <a:spcPts val="613"/>
              </a:spcBef>
              <a:spcAft>
                <a:spcPts val="0"/>
              </a:spcAft>
              <a:buClr>
                <a:schemeClr val="lt2"/>
              </a:buClr>
              <a:buSzPts val="1200"/>
              <a:buFont typeface="Noto Sans Symbols"/>
              <a:buChar char="○"/>
              <a:defRPr b="0" i="0" sz="1200" u="none" cap="none" strike="noStrike">
                <a:solidFill>
                  <a:schemeClr val="lt1"/>
                </a:solidFill>
                <a:latin typeface="Verdana"/>
                <a:ea typeface="Verdana"/>
                <a:cs typeface="Verdana"/>
                <a:sym typeface="Verdana"/>
              </a:defRPr>
            </a:lvl4pPr>
            <a:lvl5pPr indent="-304800" lvl="4" marL="2286000" marR="0" algn="l">
              <a:lnSpc>
                <a:spcPct val="100000"/>
              </a:lnSpc>
              <a:spcBef>
                <a:spcPts val="613"/>
              </a:spcBef>
              <a:spcAft>
                <a:spcPts val="0"/>
              </a:spcAft>
              <a:buClr>
                <a:schemeClr val="lt2"/>
              </a:buClr>
              <a:buSzPts val="1200"/>
              <a:buFont typeface="Noto Sans Symbols"/>
              <a:buChar char="○"/>
              <a:defRPr b="0" i="0" sz="1200" u="none" cap="none" strike="noStrike">
                <a:solidFill>
                  <a:schemeClr val="lt1"/>
                </a:solidFill>
                <a:latin typeface="Verdana"/>
                <a:ea typeface="Verdana"/>
                <a:cs typeface="Verdana"/>
                <a:sym typeface="Verdana"/>
              </a:defRPr>
            </a:lvl5pPr>
            <a:lvl6pPr indent="-355600" lvl="5" marL="2743200" marR="0" algn="l">
              <a:lnSpc>
                <a:spcPct val="100000"/>
              </a:lnSpc>
              <a:spcBef>
                <a:spcPts val="613"/>
              </a:spcBef>
              <a:spcAft>
                <a:spcPts val="0"/>
              </a:spcAft>
              <a:buClr>
                <a:schemeClr val="lt1"/>
              </a:buClr>
              <a:buSzPts val="2000"/>
              <a:buFont typeface="Arial"/>
              <a:buChar char="•"/>
              <a:defRPr b="0" i="0" sz="2000" u="none" cap="none" strike="noStrike">
                <a:solidFill>
                  <a:schemeClr val="lt1"/>
                </a:solidFill>
                <a:latin typeface="Verdana"/>
                <a:ea typeface="Verdana"/>
                <a:cs typeface="Verdana"/>
                <a:sym typeface="Verdana"/>
              </a:defRPr>
            </a:lvl6pPr>
            <a:lvl7pPr indent="-355600" lvl="6" marL="3200400" marR="0" algn="l">
              <a:lnSpc>
                <a:spcPct val="100000"/>
              </a:lnSpc>
              <a:spcBef>
                <a:spcPts val="400"/>
              </a:spcBef>
              <a:spcAft>
                <a:spcPts val="0"/>
              </a:spcAft>
              <a:buClr>
                <a:schemeClr val="lt1"/>
              </a:buClr>
              <a:buSzPts val="2000"/>
              <a:buFont typeface="Arial"/>
              <a:buChar char="•"/>
              <a:defRPr b="0" i="0" sz="2000" u="none" cap="none" strike="noStrike">
                <a:solidFill>
                  <a:schemeClr val="lt1"/>
                </a:solidFill>
                <a:latin typeface="Verdana"/>
                <a:ea typeface="Verdana"/>
                <a:cs typeface="Verdana"/>
                <a:sym typeface="Verdana"/>
              </a:defRPr>
            </a:lvl7pPr>
            <a:lvl8pPr indent="-355600" lvl="7" marL="3657600" marR="0" algn="l">
              <a:lnSpc>
                <a:spcPct val="100000"/>
              </a:lnSpc>
              <a:spcBef>
                <a:spcPts val="400"/>
              </a:spcBef>
              <a:spcAft>
                <a:spcPts val="0"/>
              </a:spcAft>
              <a:buClr>
                <a:schemeClr val="lt1"/>
              </a:buClr>
              <a:buSzPts val="2000"/>
              <a:buFont typeface="Arial"/>
              <a:buChar char="•"/>
              <a:defRPr b="0" i="0" sz="2000" u="none" cap="none" strike="noStrike">
                <a:solidFill>
                  <a:schemeClr val="lt1"/>
                </a:solidFill>
                <a:latin typeface="Verdana"/>
                <a:ea typeface="Verdana"/>
                <a:cs typeface="Verdana"/>
                <a:sym typeface="Verdana"/>
              </a:defRPr>
            </a:lvl8pPr>
            <a:lvl9pPr indent="-355600" lvl="8" marL="4114800" marR="0" algn="l">
              <a:lnSpc>
                <a:spcPct val="100000"/>
              </a:lnSpc>
              <a:spcBef>
                <a:spcPts val="400"/>
              </a:spcBef>
              <a:spcAft>
                <a:spcPts val="0"/>
              </a:spcAft>
              <a:buClr>
                <a:schemeClr val="lt1"/>
              </a:buClr>
              <a:buSzPts val="2000"/>
              <a:buFont typeface="Arial"/>
              <a:buChar char="•"/>
              <a:defRPr b="0" i="0" sz="2000" u="none" cap="none" strike="noStrike">
                <a:solidFill>
                  <a:schemeClr val="lt1"/>
                </a:solidFill>
                <a:latin typeface="Verdana"/>
                <a:ea typeface="Verdana"/>
                <a:cs typeface="Verdana"/>
                <a:sym typeface="Verdana"/>
              </a:defRPr>
            </a:lvl9pPr>
          </a:lstStyle>
          <a:p/>
        </p:txBody>
      </p:sp>
      <p:sp>
        <p:nvSpPr>
          <p:cNvPr id="142" name="Google Shape;142;p29"/>
          <p:cNvSpPr txBox="1"/>
          <p:nvPr>
            <p:ph idx="10" type="dt"/>
          </p:nvPr>
        </p:nvSpPr>
        <p:spPr>
          <a:xfrm>
            <a:off x="6564750" y="6093717"/>
            <a:ext cx="2175828" cy="373831"/>
          </a:xfrm>
          <a:prstGeom prst="rect">
            <a:avLst/>
          </a:prstGeom>
          <a:noFill/>
          <a:ln>
            <a:noFill/>
          </a:ln>
        </p:spPr>
        <p:txBody>
          <a:bodyPr anchorCtr="0" anchor="b" bIns="46700" lIns="93400" spcFirstLastPara="1" rIns="93400" wrap="square" tIns="46700">
            <a:noAutofit/>
          </a:bodyPr>
          <a:lstStyle>
            <a:lvl1pPr lvl="0" marR="0" algn="r">
              <a:lnSpc>
                <a:spcPct val="100000"/>
              </a:lnSpc>
              <a:spcBef>
                <a:spcPts val="0"/>
              </a:spcBef>
              <a:spcAft>
                <a:spcPts val="0"/>
              </a:spcAft>
              <a:buSzPts val="1400"/>
              <a:buNone/>
              <a:defRPr b="0" i="0" sz="900" u="none" cap="none" strike="noStrike">
                <a:solidFill>
                  <a:schemeClr val="lt1"/>
                </a:solidFill>
                <a:latin typeface="Verdana"/>
                <a:ea typeface="Verdana"/>
                <a:cs typeface="Verdana"/>
                <a:sym typeface="Verdana"/>
              </a:defRPr>
            </a:lvl1pPr>
            <a:lvl2pPr lvl="1" marR="0" algn="l">
              <a:lnSpc>
                <a:spcPct val="100000"/>
              </a:lnSpc>
              <a:spcBef>
                <a:spcPts val="0"/>
              </a:spcBef>
              <a:spcAft>
                <a:spcPts val="0"/>
              </a:spcAft>
              <a:buSzPts val="1400"/>
              <a:buNone/>
              <a:defRPr b="0" i="0" sz="1800" u="none" cap="none" strike="noStrike">
                <a:solidFill>
                  <a:schemeClr val="lt1"/>
                </a:solidFill>
                <a:latin typeface="Verdana"/>
                <a:ea typeface="Verdana"/>
                <a:cs typeface="Verdana"/>
                <a:sym typeface="Verdana"/>
              </a:defRPr>
            </a:lvl2pPr>
            <a:lvl3pPr lvl="2" marR="0" algn="l">
              <a:lnSpc>
                <a:spcPct val="100000"/>
              </a:lnSpc>
              <a:spcBef>
                <a:spcPts val="0"/>
              </a:spcBef>
              <a:spcAft>
                <a:spcPts val="0"/>
              </a:spcAft>
              <a:buSzPts val="1400"/>
              <a:buNone/>
              <a:defRPr b="0" i="0" sz="1800" u="none" cap="none" strike="noStrike">
                <a:solidFill>
                  <a:schemeClr val="lt1"/>
                </a:solidFill>
                <a:latin typeface="Verdana"/>
                <a:ea typeface="Verdana"/>
                <a:cs typeface="Verdana"/>
                <a:sym typeface="Verdana"/>
              </a:defRPr>
            </a:lvl3pPr>
            <a:lvl4pPr lvl="3" marR="0" algn="l">
              <a:lnSpc>
                <a:spcPct val="100000"/>
              </a:lnSpc>
              <a:spcBef>
                <a:spcPts val="0"/>
              </a:spcBef>
              <a:spcAft>
                <a:spcPts val="0"/>
              </a:spcAft>
              <a:buSzPts val="1400"/>
              <a:buNone/>
              <a:defRPr b="0" i="0" sz="1800" u="none" cap="none" strike="noStrike">
                <a:solidFill>
                  <a:schemeClr val="lt1"/>
                </a:solidFill>
                <a:latin typeface="Verdana"/>
                <a:ea typeface="Verdana"/>
                <a:cs typeface="Verdana"/>
                <a:sym typeface="Verdana"/>
              </a:defRPr>
            </a:lvl4pPr>
            <a:lvl5pPr lvl="4" marR="0" algn="l">
              <a:lnSpc>
                <a:spcPct val="100000"/>
              </a:lnSpc>
              <a:spcBef>
                <a:spcPts val="0"/>
              </a:spcBef>
              <a:spcAft>
                <a:spcPts val="0"/>
              </a:spcAft>
              <a:buSzPts val="1400"/>
              <a:buNone/>
              <a:defRPr b="0" i="0" sz="1800" u="none" cap="none" strike="noStrike">
                <a:solidFill>
                  <a:schemeClr val="lt1"/>
                </a:solidFill>
                <a:latin typeface="Verdana"/>
                <a:ea typeface="Verdana"/>
                <a:cs typeface="Verdana"/>
                <a:sym typeface="Verdana"/>
              </a:defRPr>
            </a:lvl5pPr>
            <a:lvl6pPr lvl="5" marR="0" algn="l">
              <a:lnSpc>
                <a:spcPct val="100000"/>
              </a:lnSpc>
              <a:spcBef>
                <a:spcPts val="0"/>
              </a:spcBef>
              <a:spcAft>
                <a:spcPts val="0"/>
              </a:spcAft>
              <a:buSzPts val="1400"/>
              <a:buNone/>
              <a:defRPr b="0" i="0" sz="1800" u="none" cap="none" strike="noStrike">
                <a:solidFill>
                  <a:schemeClr val="lt1"/>
                </a:solidFill>
                <a:latin typeface="Verdana"/>
                <a:ea typeface="Verdana"/>
                <a:cs typeface="Verdana"/>
                <a:sym typeface="Verdana"/>
              </a:defRPr>
            </a:lvl6pPr>
            <a:lvl7pPr lvl="6" marR="0" algn="l">
              <a:lnSpc>
                <a:spcPct val="100000"/>
              </a:lnSpc>
              <a:spcBef>
                <a:spcPts val="0"/>
              </a:spcBef>
              <a:spcAft>
                <a:spcPts val="0"/>
              </a:spcAft>
              <a:buSzPts val="1400"/>
              <a:buNone/>
              <a:defRPr b="0" i="0" sz="1800" u="none" cap="none" strike="noStrike">
                <a:solidFill>
                  <a:schemeClr val="lt1"/>
                </a:solidFill>
                <a:latin typeface="Verdana"/>
                <a:ea typeface="Verdana"/>
                <a:cs typeface="Verdana"/>
                <a:sym typeface="Verdana"/>
              </a:defRPr>
            </a:lvl7pPr>
            <a:lvl8pPr lvl="7" marR="0" algn="l">
              <a:lnSpc>
                <a:spcPct val="100000"/>
              </a:lnSpc>
              <a:spcBef>
                <a:spcPts val="0"/>
              </a:spcBef>
              <a:spcAft>
                <a:spcPts val="0"/>
              </a:spcAft>
              <a:buSzPts val="1400"/>
              <a:buNone/>
              <a:defRPr b="0" i="0" sz="1800" u="none" cap="none" strike="noStrike">
                <a:solidFill>
                  <a:schemeClr val="lt1"/>
                </a:solidFill>
                <a:latin typeface="Verdana"/>
                <a:ea typeface="Verdana"/>
                <a:cs typeface="Verdana"/>
                <a:sym typeface="Verdana"/>
              </a:defRPr>
            </a:lvl8pPr>
            <a:lvl9pPr lvl="8" marR="0" algn="l">
              <a:lnSpc>
                <a:spcPct val="100000"/>
              </a:lnSpc>
              <a:spcBef>
                <a:spcPts val="0"/>
              </a:spcBef>
              <a:spcAft>
                <a:spcPts val="0"/>
              </a:spcAft>
              <a:buSzPts val="1400"/>
              <a:buNone/>
              <a:defRPr b="0" i="0" sz="1800" u="none" cap="none" strike="noStrike">
                <a:solidFill>
                  <a:schemeClr val="lt1"/>
                </a:solidFill>
                <a:latin typeface="Verdana"/>
                <a:ea typeface="Verdana"/>
                <a:cs typeface="Verdana"/>
                <a:sym typeface="Verdana"/>
              </a:defRPr>
            </a:lvl9pPr>
          </a:lstStyle>
          <a:p/>
        </p:txBody>
      </p:sp>
      <p:sp>
        <p:nvSpPr>
          <p:cNvPr id="143" name="Google Shape;143;p29"/>
          <p:cNvSpPr txBox="1"/>
          <p:nvPr>
            <p:ph idx="11" type="ftr"/>
          </p:nvPr>
        </p:nvSpPr>
        <p:spPr>
          <a:xfrm>
            <a:off x="1204318" y="6093717"/>
            <a:ext cx="5360432" cy="373831"/>
          </a:xfrm>
          <a:prstGeom prst="rect">
            <a:avLst/>
          </a:prstGeom>
          <a:noFill/>
          <a:ln>
            <a:noFill/>
          </a:ln>
        </p:spPr>
        <p:txBody>
          <a:bodyPr anchorCtr="0" anchor="b" bIns="46700" lIns="93400" spcFirstLastPara="1" rIns="93400" wrap="square" tIns="46700">
            <a:noAutofit/>
          </a:bodyPr>
          <a:lstStyle>
            <a:lvl1pPr lvl="0" marR="0" algn="l">
              <a:lnSpc>
                <a:spcPct val="100000"/>
              </a:lnSpc>
              <a:spcBef>
                <a:spcPts val="0"/>
              </a:spcBef>
              <a:spcAft>
                <a:spcPts val="0"/>
              </a:spcAft>
              <a:buSzPts val="1400"/>
              <a:buNone/>
              <a:defRPr b="0" i="0" sz="900" u="none" cap="none" strike="noStrike">
                <a:solidFill>
                  <a:schemeClr val="lt1"/>
                </a:solidFill>
                <a:latin typeface="Verdana"/>
                <a:ea typeface="Verdana"/>
                <a:cs typeface="Verdana"/>
                <a:sym typeface="Verdana"/>
              </a:defRPr>
            </a:lvl1pPr>
            <a:lvl2pPr lvl="1" marR="0" algn="l">
              <a:lnSpc>
                <a:spcPct val="100000"/>
              </a:lnSpc>
              <a:spcBef>
                <a:spcPts val="0"/>
              </a:spcBef>
              <a:spcAft>
                <a:spcPts val="0"/>
              </a:spcAft>
              <a:buSzPts val="1400"/>
              <a:buNone/>
              <a:defRPr b="0" i="0" sz="1800" u="none" cap="none" strike="noStrike">
                <a:solidFill>
                  <a:schemeClr val="lt1"/>
                </a:solidFill>
                <a:latin typeface="Verdana"/>
                <a:ea typeface="Verdana"/>
                <a:cs typeface="Verdana"/>
                <a:sym typeface="Verdana"/>
              </a:defRPr>
            </a:lvl2pPr>
            <a:lvl3pPr lvl="2" marR="0" algn="l">
              <a:lnSpc>
                <a:spcPct val="100000"/>
              </a:lnSpc>
              <a:spcBef>
                <a:spcPts val="0"/>
              </a:spcBef>
              <a:spcAft>
                <a:spcPts val="0"/>
              </a:spcAft>
              <a:buSzPts val="1400"/>
              <a:buNone/>
              <a:defRPr b="0" i="0" sz="1800" u="none" cap="none" strike="noStrike">
                <a:solidFill>
                  <a:schemeClr val="lt1"/>
                </a:solidFill>
                <a:latin typeface="Verdana"/>
                <a:ea typeface="Verdana"/>
                <a:cs typeface="Verdana"/>
                <a:sym typeface="Verdana"/>
              </a:defRPr>
            </a:lvl3pPr>
            <a:lvl4pPr lvl="3" marR="0" algn="l">
              <a:lnSpc>
                <a:spcPct val="100000"/>
              </a:lnSpc>
              <a:spcBef>
                <a:spcPts val="0"/>
              </a:spcBef>
              <a:spcAft>
                <a:spcPts val="0"/>
              </a:spcAft>
              <a:buSzPts val="1400"/>
              <a:buNone/>
              <a:defRPr b="0" i="0" sz="1800" u="none" cap="none" strike="noStrike">
                <a:solidFill>
                  <a:schemeClr val="lt1"/>
                </a:solidFill>
                <a:latin typeface="Verdana"/>
                <a:ea typeface="Verdana"/>
                <a:cs typeface="Verdana"/>
                <a:sym typeface="Verdana"/>
              </a:defRPr>
            </a:lvl4pPr>
            <a:lvl5pPr lvl="4" marR="0" algn="l">
              <a:lnSpc>
                <a:spcPct val="100000"/>
              </a:lnSpc>
              <a:spcBef>
                <a:spcPts val="0"/>
              </a:spcBef>
              <a:spcAft>
                <a:spcPts val="0"/>
              </a:spcAft>
              <a:buSzPts val="1400"/>
              <a:buNone/>
              <a:defRPr b="0" i="0" sz="1800" u="none" cap="none" strike="noStrike">
                <a:solidFill>
                  <a:schemeClr val="lt1"/>
                </a:solidFill>
                <a:latin typeface="Verdana"/>
                <a:ea typeface="Verdana"/>
                <a:cs typeface="Verdana"/>
                <a:sym typeface="Verdana"/>
              </a:defRPr>
            </a:lvl5pPr>
            <a:lvl6pPr lvl="5" marR="0" algn="l">
              <a:lnSpc>
                <a:spcPct val="100000"/>
              </a:lnSpc>
              <a:spcBef>
                <a:spcPts val="0"/>
              </a:spcBef>
              <a:spcAft>
                <a:spcPts val="0"/>
              </a:spcAft>
              <a:buSzPts val="1400"/>
              <a:buNone/>
              <a:defRPr b="0" i="0" sz="1800" u="none" cap="none" strike="noStrike">
                <a:solidFill>
                  <a:schemeClr val="lt1"/>
                </a:solidFill>
                <a:latin typeface="Verdana"/>
                <a:ea typeface="Verdana"/>
                <a:cs typeface="Verdana"/>
                <a:sym typeface="Verdana"/>
              </a:defRPr>
            </a:lvl6pPr>
            <a:lvl7pPr lvl="6" marR="0" algn="l">
              <a:lnSpc>
                <a:spcPct val="100000"/>
              </a:lnSpc>
              <a:spcBef>
                <a:spcPts val="0"/>
              </a:spcBef>
              <a:spcAft>
                <a:spcPts val="0"/>
              </a:spcAft>
              <a:buSzPts val="1400"/>
              <a:buNone/>
              <a:defRPr b="0" i="0" sz="1800" u="none" cap="none" strike="noStrike">
                <a:solidFill>
                  <a:schemeClr val="lt1"/>
                </a:solidFill>
                <a:latin typeface="Verdana"/>
                <a:ea typeface="Verdana"/>
                <a:cs typeface="Verdana"/>
                <a:sym typeface="Verdana"/>
              </a:defRPr>
            </a:lvl7pPr>
            <a:lvl8pPr lvl="7" marR="0" algn="l">
              <a:lnSpc>
                <a:spcPct val="100000"/>
              </a:lnSpc>
              <a:spcBef>
                <a:spcPts val="0"/>
              </a:spcBef>
              <a:spcAft>
                <a:spcPts val="0"/>
              </a:spcAft>
              <a:buSzPts val="1400"/>
              <a:buNone/>
              <a:defRPr b="0" i="0" sz="1800" u="none" cap="none" strike="noStrike">
                <a:solidFill>
                  <a:schemeClr val="lt1"/>
                </a:solidFill>
                <a:latin typeface="Verdana"/>
                <a:ea typeface="Verdana"/>
                <a:cs typeface="Verdana"/>
                <a:sym typeface="Verdana"/>
              </a:defRPr>
            </a:lvl8pPr>
            <a:lvl9pPr lvl="8" marR="0" algn="l">
              <a:lnSpc>
                <a:spcPct val="100000"/>
              </a:lnSpc>
              <a:spcBef>
                <a:spcPts val="0"/>
              </a:spcBef>
              <a:spcAft>
                <a:spcPts val="0"/>
              </a:spcAft>
              <a:buSzPts val="1400"/>
              <a:buNone/>
              <a:defRPr b="0" i="0" sz="1800" u="none" cap="none" strike="noStrike">
                <a:solidFill>
                  <a:schemeClr val="lt1"/>
                </a:solidFill>
                <a:latin typeface="Verdana"/>
                <a:ea typeface="Verdana"/>
                <a:cs typeface="Verdana"/>
                <a:sym typeface="Verdana"/>
              </a:defRPr>
            </a:lvl9pPr>
          </a:lstStyle>
          <a:p/>
        </p:txBody>
      </p:sp>
      <p:sp>
        <p:nvSpPr>
          <p:cNvPr id="144" name="Google Shape;144;p29"/>
          <p:cNvSpPr txBox="1"/>
          <p:nvPr>
            <p:ph idx="12" type="sldNum"/>
          </p:nvPr>
        </p:nvSpPr>
        <p:spPr>
          <a:xfrm>
            <a:off x="583992" y="6093717"/>
            <a:ext cx="620326" cy="373831"/>
          </a:xfrm>
          <a:prstGeom prst="rect">
            <a:avLst/>
          </a:prstGeom>
          <a:noFill/>
          <a:ln>
            <a:noFill/>
          </a:ln>
        </p:spPr>
        <p:txBody>
          <a:bodyPr anchorCtr="0" anchor="b" bIns="46700" lIns="93400" spcFirstLastPara="1" rIns="93400" wrap="square" tIns="46700">
            <a:noAutofit/>
          </a:bodyPr>
          <a:lstStyle>
            <a:lvl1pPr indent="0" lvl="0" marL="0" marR="0" algn="l">
              <a:lnSpc>
                <a:spcPct val="100000"/>
              </a:lnSpc>
              <a:spcBef>
                <a:spcPts val="0"/>
              </a:spcBef>
              <a:spcAft>
                <a:spcPts val="0"/>
              </a:spcAft>
              <a:buClr>
                <a:srgbClr val="000000"/>
              </a:buClr>
              <a:buSzPts val="1800"/>
              <a:buFont typeface="Arial"/>
              <a:buNone/>
              <a:defRPr b="0" i="0" sz="1800" u="none" cap="none" strike="noStrike">
                <a:solidFill>
                  <a:schemeClr val="lt1"/>
                </a:solidFill>
                <a:latin typeface="Verdana"/>
                <a:ea typeface="Verdana"/>
                <a:cs typeface="Verdana"/>
                <a:sym typeface="Verdana"/>
              </a:defRPr>
            </a:lvl1pPr>
            <a:lvl2pPr indent="0" lvl="1" marL="0" marR="0" algn="l">
              <a:lnSpc>
                <a:spcPct val="100000"/>
              </a:lnSpc>
              <a:spcBef>
                <a:spcPts val="0"/>
              </a:spcBef>
              <a:spcAft>
                <a:spcPts val="0"/>
              </a:spcAft>
              <a:buClr>
                <a:srgbClr val="000000"/>
              </a:buClr>
              <a:buSzPts val="1800"/>
              <a:buFont typeface="Arial"/>
              <a:buNone/>
              <a:defRPr b="0" i="0" sz="1800" u="none" cap="none" strike="noStrike">
                <a:solidFill>
                  <a:schemeClr val="lt1"/>
                </a:solidFill>
                <a:latin typeface="Verdana"/>
                <a:ea typeface="Verdana"/>
                <a:cs typeface="Verdana"/>
                <a:sym typeface="Verdana"/>
              </a:defRPr>
            </a:lvl2pPr>
            <a:lvl3pPr indent="0" lvl="2" marL="0" marR="0" algn="l">
              <a:lnSpc>
                <a:spcPct val="100000"/>
              </a:lnSpc>
              <a:spcBef>
                <a:spcPts val="0"/>
              </a:spcBef>
              <a:spcAft>
                <a:spcPts val="0"/>
              </a:spcAft>
              <a:buClr>
                <a:srgbClr val="000000"/>
              </a:buClr>
              <a:buSzPts val="1800"/>
              <a:buFont typeface="Arial"/>
              <a:buNone/>
              <a:defRPr b="0" i="0" sz="1800" u="none" cap="none" strike="noStrike">
                <a:solidFill>
                  <a:schemeClr val="lt1"/>
                </a:solidFill>
                <a:latin typeface="Verdana"/>
                <a:ea typeface="Verdana"/>
                <a:cs typeface="Verdana"/>
                <a:sym typeface="Verdana"/>
              </a:defRPr>
            </a:lvl3pPr>
            <a:lvl4pPr indent="0" lvl="3" marL="0" marR="0" algn="l">
              <a:lnSpc>
                <a:spcPct val="100000"/>
              </a:lnSpc>
              <a:spcBef>
                <a:spcPts val="0"/>
              </a:spcBef>
              <a:spcAft>
                <a:spcPts val="0"/>
              </a:spcAft>
              <a:buClr>
                <a:srgbClr val="000000"/>
              </a:buClr>
              <a:buSzPts val="1800"/>
              <a:buFont typeface="Arial"/>
              <a:buNone/>
              <a:defRPr b="0" i="0" sz="1800" u="none" cap="none" strike="noStrike">
                <a:solidFill>
                  <a:schemeClr val="lt1"/>
                </a:solidFill>
                <a:latin typeface="Verdana"/>
                <a:ea typeface="Verdana"/>
                <a:cs typeface="Verdana"/>
                <a:sym typeface="Verdana"/>
              </a:defRPr>
            </a:lvl4pPr>
            <a:lvl5pPr indent="0" lvl="4" marL="0" marR="0" algn="l">
              <a:lnSpc>
                <a:spcPct val="100000"/>
              </a:lnSpc>
              <a:spcBef>
                <a:spcPts val="0"/>
              </a:spcBef>
              <a:spcAft>
                <a:spcPts val="0"/>
              </a:spcAft>
              <a:buClr>
                <a:srgbClr val="000000"/>
              </a:buClr>
              <a:buSzPts val="1800"/>
              <a:buFont typeface="Arial"/>
              <a:buNone/>
              <a:defRPr b="0" i="0" sz="1800" u="none" cap="none" strike="noStrike">
                <a:solidFill>
                  <a:schemeClr val="lt1"/>
                </a:solidFill>
                <a:latin typeface="Verdana"/>
                <a:ea typeface="Verdana"/>
                <a:cs typeface="Verdana"/>
                <a:sym typeface="Verdana"/>
              </a:defRPr>
            </a:lvl5pPr>
            <a:lvl6pPr indent="0" lvl="5" marL="0" marR="0" algn="l">
              <a:lnSpc>
                <a:spcPct val="100000"/>
              </a:lnSpc>
              <a:spcBef>
                <a:spcPts val="0"/>
              </a:spcBef>
              <a:spcAft>
                <a:spcPts val="0"/>
              </a:spcAft>
              <a:buClr>
                <a:srgbClr val="000000"/>
              </a:buClr>
              <a:buSzPts val="1800"/>
              <a:buFont typeface="Arial"/>
              <a:buNone/>
              <a:defRPr b="0" i="0" sz="1800" u="none" cap="none" strike="noStrike">
                <a:solidFill>
                  <a:schemeClr val="lt1"/>
                </a:solidFill>
                <a:latin typeface="Verdana"/>
                <a:ea typeface="Verdana"/>
                <a:cs typeface="Verdana"/>
                <a:sym typeface="Verdana"/>
              </a:defRPr>
            </a:lvl6pPr>
            <a:lvl7pPr indent="0" lvl="6" marL="0" marR="0" algn="l">
              <a:lnSpc>
                <a:spcPct val="100000"/>
              </a:lnSpc>
              <a:spcBef>
                <a:spcPts val="0"/>
              </a:spcBef>
              <a:spcAft>
                <a:spcPts val="0"/>
              </a:spcAft>
              <a:buClr>
                <a:srgbClr val="000000"/>
              </a:buClr>
              <a:buSzPts val="1800"/>
              <a:buFont typeface="Arial"/>
              <a:buNone/>
              <a:defRPr b="0" i="0" sz="1800" u="none" cap="none" strike="noStrike">
                <a:solidFill>
                  <a:schemeClr val="lt1"/>
                </a:solidFill>
                <a:latin typeface="Verdana"/>
                <a:ea typeface="Verdana"/>
                <a:cs typeface="Verdana"/>
                <a:sym typeface="Verdana"/>
              </a:defRPr>
            </a:lvl7pPr>
            <a:lvl8pPr indent="0" lvl="7" marL="0" marR="0" algn="l">
              <a:lnSpc>
                <a:spcPct val="100000"/>
              </a:lnSpc>
              <a:spcBef>
                <a:spcPts val="0"/>
              </a:spcBef>
              <a:spcAft>
                <a:spcPts val="0"/>
              </a:spcAft>
              <a:buClr>
                <a:srgbClr val="000000"/>
              </a:buClr>
              <a:buSzPts val="1800"/>
              <a:buFont typeface="Arial"/>
              <a:buNone/>
              <a:defRPr b="0" i="0" sz="1800" u="none" cap="none" strike="noStrike">
                <a:solidFill>
                  <a:schemeClr val="lt1"/>
                </a:solidFill>
                <a:latin typeface="Verdana"/>
                <a:ea typeface="Verdana"/>
                <a:cs typeface="Verdana"/>
                <a:sym typeface="Verdana"/>
              </a:defRPr>
            </a:lvl8pPr>
            <a:lvl9pPr indent="0" lvl="8" marL="0" marR="0" algn="l">
              <a:lnSpc>
                <a:spcPct val="100000"/>
              </a:lnSpc>
              <a:spcBef>
                <a:spcPts val="0"/>
              </a:spcBef>
              <a:spcAft>
                <a:spcPts val="0"/>
              </a:spcAft>
              <a:buClr>
                <a:srgbClr val="000000"/>
              </a:buClr>
              <a:buSzPts val="1800"/>
              <a:buFont typeface="Arial"/>
              <a:buNone/>
              <a:defRPr b="0" i="0" sz="1800" u="none" cap="none" strike="noStrike">
                <a:solidFill>
                  <a:schemeClr val="lt1"/>
                </a:solidFill>
                <a:latin typeface="Verdana"/>
                <a:ea typeface="Verdana"/>
                <a:cs typeface="Verdana"/>
                <a:sym typeface="Verdana"/>
              </a:defRPr>
            </a:lvl9pPr>
          </a:lstStyle>
          <a:p>
            <a:pPr indent="0" lvl="0" marL="0" rtl="0" algn="l">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ertical Title and Text" type="vertTitleAndTx">
  <p:cSld name="VERTICAL_TITLE_AND_VERTICAL_TEXT">
    <p:spTree>
      <p:nvGrpSpPr>
        <p:cNvPr id="145" name="Shape 145"/>
        <p:cNvGrpSpPr/>
        <p:nvPr/>
      </p:nvGrpSpPr>
      <p:grpSpPr>
        <a:xfrm>
          <a:off x="0" y="0"/>
          <a:ext cx="0" cy="0"/>
          <a:chOff x="0" y="0"/>
          <a:chExt cx="0" cy="0"/>
        </a:xfrm>
      </p:grpSpPr>
      <p:sp>
        <p:nvSpPr>
          <p:cNvPr id="146" name="Google Shape;146;p30"/>
          <p:cNvSpPr txBox="1"/>
          <p:nvPr>
            <p:ph type="title"/>
          </p:nvPr>
        </p:nvSpPr>
        <p:spPr>
          <a:xfrm rot="5400000">
            <a:off x="4887942" y="2595257"/>
            <a:ext cx="5308960" cy="1502114"/>
          </a:xfrm>
          <a:prstGeom prst="rect">
            <a:avLst/>
          </a:prstGeom>
          <a:noFill/>
          <a:ln>
            <a:noFill/>
          </a:ln>
        </p:spPr>
        <p:txBody>
          <a:bodyPr anchorCtr="0" anchor="ctr" bIns="46700" lIns="93400" spcFirstLastPara="1" rIns="93400" wrap="square" tIns="46700">
            <a:noAutofit/>
          </a:bodyPr>
          <a:lstStyle>
            <a:lvl1pPr lvl="0" marR="0" algn="l">
              <a:lnSpc>
                <a:spcPct val="100000"/>
              </a:lnSpc>
              <a:spcBef>
                <a:spcPts val="0"/>
              </a:spcBef>
              <a:spcAft>
                <a:spcPts val="0"/>
              </a:spcAft>
              <a:buClr>
                <a:schemeClr val="lt1"/>
              </a:buClr>
              <a:buSzPts val="3300"/>
              <a:buFont typeface="Verdana"/>
              <a:buNone/>
              <a:defRPr b="0" i="0" sz="3300" u="none" cap="none" strike="noStrike">
                <a:solidFill>
                  <a:schemeClr val="lt1"/>
                </a:solidFill>
                <a:latin typeface="Verdana"/>
                <a:ea typeface="Verdana"/>
                <a:cs typeface="Verdana"/>
                <a:sym typeface="Verdana"/>
              </a:defRPr>
            </a:lvl1pPr>
            <a:lvl2pPr lvl="1" marR="0" algn="l">
              <a:lnSpc>
                <a:spcPct val="100000"/>
              </a:lnSpc>
              <a:spcBef>
                <a:spcPts val="0"/>
              </a:spcBef>
              <a:spcAft>
                <a:spcPts val="0"/>
              </a:spcAft>
              <a:buSzPts val="1400"/>
              <a:buNone/>
              <a:defRPr b="0" i="0" sz="1800" u="none" cap="none" strike="noStrike">
                <a:solidFill>
                  <a:schemeClr val="lt2"/>
                </a:solidFill>
              </a:defRPr>
            </a:lvl2pPr>
            <a:lvl3pPr lvl="2" marR="0" algn="l">
              <a:lnSpc>
                <a:spcPct val="100000"/>
              </a:lnSpc>
              <a:spcBef>
                <a:spcPts val="0"/>
              </a:spcBef>
              <a:spcAft>
                <a:spcPts val="0"/>
              </a:spcAft>
              <a:buSzPts val="1400"/>
              <a:buNone/>
              <a:defRPr b="0" i="0" sz="1800" u="none" cap="none" strike="noStrike">
                <a:solidFill>
                  <a:schemeClr val="lt2"/>
                </a:solidFill>
              </a:defRPr>
            </a:lvl3pPr>
            <a:lvl4pPr lvl="3" marR="0" algn="l">
              <a:lnSpc>
                <a:spcPct val="100000"/>
              </a:lnSpc>
              <a:spcBef>
                <a:spcPts val="0"/>
              </a:spcBef>
              <a:spcAft>
                <a:spcPts val="0"/>
              </a:spcAft>
              <a:buSzPts val="1400"/>
              <a:buNone/>
              <a:defRPr b="0" i="0" sz="1800" u="none" cap="none" strike="noStrike">
                <a:solidFill>
                  <a:schemeClr val="lt2"/>
                </a:solidFill>
              </a:defRPr>
            </a:lvl4pPr>
            <a:lvl5pPr lvl="4" marR="0" algn="l">
              <a:lnSpc>
                <a:spcPct val="100000"/>
              </a:lnSpc>
              <a:spcBef>
                <a:spcPts val="0"/>
              </a:spcBef>
              <a:spcAft>
                <a:spcPts val="0"/>
              </a:spcAft>
              <a:buSzPts val="1400"/>
              <a:buNone/>
              <a:defRPr b="0" i="0" sz="1800" u="none" cap="none" strike="noStrike">
                <a:solidFill>
                  <a:schemeClr val="lt2"/>
                </a:solidFill>
              </a:defRPr>
            </a:lvl5pPr>
            <a:lvl6pPr lvl="5" marR="0" algn="l">
              <a:lnSpc>
                <a:spcPct val="100000"/>
              </a:lnSpc>
              <a:spcBef>
                <a:spcPts val="0"/>
              </a:spcBef>
              <a:spcAft>
                <a:spcPts val="0"/>
              </a:spcAft>
              <a:buSzPts val="1400"/>
              <a:buNone/>
              <a:defRPr b="0" i="0" sz="1800" u="none" cap="none" strike="noStrike">
                <a:solidFill>
                  <a:schemeClr val="lt2"/>
                </a:solidFill>
              </a:defRPr>
            </a:lvl6pPr>
            <a:lvl7pPr lvl="6" marR="0" algn="l">
              <a:lnSpc>
                <a:spcPct val="100000"/>
              </a:lnSpc>
              <a:spcBef>
                <a:spcPts val="0"/>
              </a:spcBef>
              <a:spcAft>
                <a:spcPts val="0"/>
              </a:spcAft>
              <a:buSzPts val="1400"/>
              <a:buNone/>
              <a:defRPr b="0" i="0" sz="1800" u="none" cap="none" strike="noStrike">
                <a:solidFill>
                  <a:schemeClr val="lt2"/>
                </a:solidFill>
              </a:defRPr>
            </a:lvl7pPr>
            <a:lvl8pPr lvl="7" marR="0" algn="l">
              <a:lnSpc>
                <a:spcPct val="100000"/>
              </a:lnSpc>
              <a:spcBef>
                <a:spcPts val="0"/>
              </a:spcBef>
              <a:spcAft>
                <a:spcPts val="0"/>
              </a:spcAft>
              <a:buSzPts val="1400"/>
              <a:buNone/>
              <a:defRPr b="0" i="0" sz="1800" u="none" cap="none" strike="noStrike">
                <a:solidFill>
                  <a:schemeClr val="lt2"/>
                </a:solidFill>
              </a:defRPr>
            </a:lvl8pPr>
            <a:lvl9pPr lvl="8" marR="0" algn="l">
              <a:lnSpc>
                <a:spcPct val="100000"/>
              </a:lnSpc>
              <a:spcBef>
                <a:spcPts val="0"/>
              </a:spcBef>
              <a:spcAft>
                <a:spcPts val="0"/>
              </a:spcAft>
              <a:buSzPts val="1400"/>
              <a:buNone/>
              <a:defRPr b="0" i="0" sz="1800" u="none" cap="none" strike="noStrike">
                <a:solidFill>
                  <a:schemeClr val="lt2"/>
                </a:solidFill>
              </a:defRPr>
            </a:lvl9pPr>
          </a:lstStyle>
          <a:p/>
        </p:txBody>
      </p:sp>
      <p:sp>
        <p:nvSpPr>
          <p:cNvPr id="147" name="Google Shape;147;p30"/>
          <p:cNvSpPr txBox="1"/>
          <p:nvPr>
            <p:ph idx="1" type="body"/>
          </p:nvPr>
        </p:nvSpPr>
        <p:spPr>
          <a:xfrm rot="5400000">
            <a:off x="1162826" y="558430"/>
            <a:ext cx="5308959" cy="5575769"/>
          </a:xfrm>
          <a:prstGeom prst="rect">
            <a:avLst/>
          </a:prstGeom>
          <a:noFill/>
          <a:ln>
            <a:noFill/>
          </a:ln>
        </p:spPr>
        <p:txBody>
          <a:bodyPr anchorCtr="0" anchor="ctr" bIns="46700" lIns="93400" spcFirstLastPara="1" rIns="93400" wrap="square" tIns="46700">
            <a:noAutofit/>
          </a:bodyPr>
          <a:lstStyle>
            <a:lvl1pPr indent="-342900" lvl="0" marL="457200" marR="0" algn="l">
              <a:lnSpc>
                <a:spcPct val="100000"/>
              </a:lnSpc>
              <a:spcBef>
                <a:spcPts val="360"/>
              </a:spcBef>
              <a:spcAft>
                <a:spcPts val="0"/>
              </a:spcAft>
              <a:buClr>
                <a:schemeClr val="lt2"/>
              </a:buClr>
              <a:buSzPts val="1800"/>
              <a:buFont typeface="Noto Sans Symbols"/>
              <a:buChar char="○"/>
              <a:defRPr b="0" i="0" sz="1800" u="none" cap="none" strike="noStrike">
                <a:solidFill>
                  <a:schemeClr val="lt1"/>
                </a:solidFill>
                <a:latin typeface="Verdana"/>
                <a:ea typeface="Verdana"/>
                <a:cs typeface="Verdana"/>
                <a:sym typeface="Verdana"/>
              </a:defRPr>
            </a:lvl1pPr>
            <a:lvl2pPr indent="-330200" lvl="1" marL="914400" marR="0" algn="l">
              <a:lnSpc>
                <a:spcPct val="100000"/>
              </a:lnSpc>
              <a:spcBef>
                <a:spcPts val="613"/>
              </a:spcBef>
              <a:spcAft>
                <a:spcPts val="0"/>
              </a:spcAft>
              <a:buClr>
                <a:schemeClr val="lt2"/>
              </a:buClr>
              <a:buSzPts val="1600"/>
              <a:buFont typeface="Noto Sans Symbols"/>
              <a:buChar char="○"/>
              <a:defRPr b="0" i="0" sz="1600" u="none" cap="none" strike="noStrike">
                <a:solidFill>
                  <a:schemeClr val="lt1"/>
                </a:solidFill>
                <a:latin typeface="Verdana"/>
                <a:ea typeface="Verdana"/>
                <a:cs typeface="Verdana"/>
                <a:sym typeface="Verdana"/>
              </a:defRPr>
            </a:lvl2pPr>
            <a:lvl3pPr indent="-317500" lvl="2" marL="1371600" marR="0" algn="l">
              <a:lnSpc>
                <a:spcPct val="100000"/>
              </a:lnSpc>
              <a:spcBef>
                <a:spcPts val="613"/>
              </a:spcBef>
              <a:spcAft>
                <a:spcPts val="0"/>
              </a:spcAft>
              <a:buClr>
                <a:schemeClr val="lt2"/>
              </a:buClr>
              <a:buSzPts val="1400"/>
              <a:buFont typeface="Noto Sans Symbols"/>
              <a:buChar char="○"/>
              <a:defRPr b="0" i="0" sz="1400" u="none" cap="none" strike="noStrike">
                <a:solidFill>
                  <a:schemeClr val="lt1"/>
                </a:solidFill>
                <a:latin typeface="Verdana"/>
                <a:ea typeface="Verdana"/>
                <a:cs typeface="Verdana"/>
                <a:sym typeface="Verdana"/>
              </a:defRPr>
            </a:lvl3pPr>
            <a:lvl4pPr indent="-304800" lvl="3" marL="1828800" marR="0" algn="l">
              <a:lnSpc>
                <a:spcPct val="100000"/>
              </a:lnSpc>
              <a:spcBef>
                <a:spcPts val="613"/>
              </a:spcBef>
              <a:spcAft>
                <a:spcPts val="0"/>
              </a:spcAft>
              <a:buClr>
                <a:schemeClr val="lt2"/>
              </a:buClr>
              <a:buSzPts val="1200"/>
              <a:buFont typeface="Noto Sans Symbols"/>
              <a:buChar char="○"/>
              <a:defRPr b="0" i="0" sz="1200" u="none" cap="none" strike="noStrike">
                <a:solidFill>
                  <a:schemeClr val="lt1"/>
                </a:solidFill>
                <a:latin typeface="Verdana"/>
                <a:ea typeface="Verdana"/>
                <a:cs typeface="Verdana"/>
                <a:sym typeface="Verdana"/>
              </a:defRPr>
            </a:lvl4pPr>
            <a:lvl5pPr indent="-304800" lvl="4" marL="2286000" marR="0" algn="l">
              <a:lnSpc>
                <a:spcPct val="100000"/>
              </a:lnSpc>
              <a:spcBef>
                <a:spcPts val="613"/>
              </a:spcBef>
              <a:spcAft>
                <a:spcPts val="0"/>
              </a:spcAft>
              <a:buClr>
                <a:schemeClr val="lt2"/>
              </a:buClr>
              <a:buSzPts val="1200"/>
              <a:buFont typeface="Noto Sans Symbols"/>
              <a:buChar char="○"/>
              <a:defRPr b="0" i="0" sz="1200" u="none" cap="none" strike="noStrike">
                <a:solidFill>
                  <a:schemeClr val="lt1"/>
                </a:solidFill>
                <a:latin typeface="Verdana"/>
                <a:ea typeface="Verdana"/>
                <a:cs typeface="Verdana"/>
                <a:sym typeface="Verdana"/>
              </a:defRPr>
            </a:lvl5pPr>
            <a:lvl6pPr indent="-355600" lvl="5" marL="2743200" marR="0" algn="l">
              <a:lnSpc>
                <a:spcPct val="100000"/>
              </a:lnSpc>
              <a:spcBef>
                <a:spcPts val="613"/>
              </a:spcBef>
              <a:spcAft>
                <a:spcPts val="0"/>
              </a:spcAft>
              <a:buClr>
                <a:schemeClr val="lt1"/>
              </a:buClr>
              <a:buSzPts val="2000"/>
              <a:buFont typeface="Arial"/>
              <a:buChar char="•"/>
              <a:defRPr b="0" i="0" sz="2000" u="none" cap="none" strike="noStrike">
                <a:solidFill>
                  <a:schemeClr val="lt1"/>
                </a:solidFill>
                <a:latin typeface="Verdana"/>
                <a:ea typeface="Verdana"/>
                <a:cs typeface="Verdana"/>
                <a:sym typeface="Verdana"/>
              </a:defRPr>
            </a:lvl6pPr>
            <a:lvl7pPr indent="-355600" lvl="6" marL="3200400" marR="0" algn="l">
              <a:lnSpc>
                <a:spcPct val="100000"/>
              </a:lnSpc>
              <a:spcBef>
                <a:spcPts val="400"/>
              </a:spcBef>
              <a:spcAft>
                <a:spcPts val="0"/>
              </a:spcAft>
              <a:buClr>
                <a:schemeClr val="lt1"/>
              </a:buClr>
              <a:buSzPts val="2000"/>
              <a:buFont typeface="Arial"/>
              <a:buChar char="•"/>
              <a:defRPr b="0" i="0" sz="2000" u="none" cap="none" strike="noStrike">
                <a:solidFill>
                  <a:schemeClr val="lt1"/>
                </a:solidFill>
                <a:latin typeface="Verdana"/>
                <a:ea typeface="Verdana"/>
                <a:cs typeface="Verdana"/>
                <a:sym typeface="Verdana"/>
              </a:defRPr>
            </a:lvl7pPr>
            <a:lvl8pPr indent="-355600" lvl="7" marL="3657600" marR="0" algn="l">
              <a:lnSpc>
                <a:spcPct val="100000"/>
              </a:lnSpc>
              <a:spcBef>
                <a:spcPts val="400"/>
              </a:spcBef>
              <a:spcAft>
                <a:spcPts val="0"/>
              </a:spcAft>
              <a:buClr>
                <a:schemeClr val="lt1"/>
              </a:buClr>
              <a:buSzPts val="2000"/>
              <a:buFont typeface="Arial"/>
              <a:buChar char="•"/>
              <a:defRPr b="0" i="0" sz="2000" u="none" cap="none" strike="noStrike">
                <a:solidFill>
                  <a:schemeClr val="lt1"/>
                </a:solidFill>
                <a:latin typeface="Verdana"/>
                <a:ea typeface="Verdana"/>
                <a:cs typeface="Verdana"/>
                <a:sym typeface="Verdana"/>
              </a:defRPr>
            </a:lvl8pPr>
            <a:lvl9pPr indent="-355600" lvl="8" marL="4114800" marR="0" algn="l">
              <a:lnSpc>
                <a:spcPct val="100000"/>
              </a:lnSpc>
              <a:spcBef>
                <a:spcPts val="400"/>
              </a:spcBef>
              <a:spcAft>
                <a:spcPts val="0"/>
              </a:spcAft>
              <a:buClr>
                <a:schemeClr val="lt1"/>
              </a:buClr>
              <a:buSzPts val="2000"/>
              <a:buFont typeface="Arial"/>
              <a:buChar char="•"/>
              <a:defRPr b="0" i="0" sz="2000" u="none" cap="none" strike="noStrike">
                <a:solidFill>
                  <a:schemeClr val="lt1"/>
                </a:solidFill>
                <a:latin typeface="Verdana"/>
                <a:ea typeface="Verdana"/>
                <a:cs typeface="Verdana"/>
                <a:sym typeface="Verdana"/>
              </a:defRPr>
            </a:lvl9pPr>
          </a:lstStyle>
          <a:p/>
        </p:txBody>
      </p:sp>
      <p:sp>
        <p:nvSpPr>
          <p:cNvPr id="148" name="Google Shape;148;p30"/>
          <p:cNvSpPr txBox="1"/>
          <p:nvPr>
            <p:ph idx="10" type="dt"/>
          </p:nvPr>
        </p:nvSpPr>
        <p:spPr>
          <a:xfrm>
            <a:off x="6564750" y="6093717"/>
            <a:ext cx="2175828" cy="373831"/>
          </a:xfrm>
          <a:prstGeom prst="rect">
            <a:avLst/>
          </a:prstGeom>
          <a:noFill/>
          <a:ln>
            <a:noFill/>
          </a:ln>
        </p:spPr>
        <p:txBody>
          <a:bodyPr anchorCtr="0" anchor="b" bIns="46700" lIns="93400" spcFirstLastPara="1" rIns="93400" wrap="square" tIns="46700">
            <a:noAutofit/>
          </a:bodyPr>
          <a:lstStyle>
            <a:lvl1pPr lvl="0" marR="0" algn="r">
              <a:lnSpc>
                <a:spcPct val="100000"/>
              </a:lnSpc>
              <a:spcBef>
                <a:spcPts val="0"/>
              </a:spcBef>
              <a:spcAft>
                <a:spcPts val="0"/>
              </a:spcAft>
              <a:buSzPts val="1400"/>
              <a:buNone/>
              <a:defRPr b="0" i="0" sz="900" u="none" cap="none" strike="noStrike">
                <a:solidFill>
                  <a:schemeClr val="lt1"/>
                </a:solidFill>
                <a:latin typeface="Verdana"/>
                <a:ea typeface="Verdana"/>
                <a:cs typeface="Verdana"/>
                <a:sym typeface="Verdana"/>
              </a:defRPr>
            </a:lvl1pPr>
            <a:lvl2pPr lvl="1" marR="0" algn="l">
              <a:lnSpc>
                <a:spcPct val="100000"/>
              </a:lnSpc>
              <a:spcBef>
                <a:spcPts val="0"/>
              </a:spcBef>
              <a:spcAft>
                <a:spcPts val="0"/>
              </a:spcAft>
              <a:buSzPts val="1400"/>
              <a:buNone/>
              <a:defRPr b="0" i="0" sz="1800" u="none" cap="none" strike="noStrike">
                <a:solidFill>
                  <a:schemeClr val="lt1"/>
                </a:solidFill>
                <a:latin typeface="Verdana"/>
                <a:ea typeface="Verdana"/>
                <a:cs typeface="Verdana"/>
                <a:sym typeface="Verdana"/>
              </a:defRPr>
            </a:lvl2pPr>
            <a:lvl3pPr lvl="2" marR="0" algn="l">
              <a:lnSpc>
                <a:spcPct val="100000"/>
              </a:lnSpc>
              <a:spcBef>
                <a:spcPts val="0"/>
              </a:spcBef>
              <a:spcAft>
                <a:spcPts val="0"/>
              </a:spcAft>
              <a:buSzPts val="1400"/>
              <a:buNone/>
              <a:defRPr b="0" i="0" sz="1800" u="none" cap="none" strike="noStrike">
                <a:solidFill>
                  <a:schemeClr val="lt1"/>
                </a:solidFill>
                <a:latin typeface="Verdana"/>
                <a:ea typeface="Verdana"/>
                <a:cs typeface="Verdana"/>
                <a:sym typeface="Verdana"/>
              </a:defRPr>
            </a:lvl3pPr>
            <a:lvl4pPr lvl="3" marR="0" algn="l">
              <a:lnSpc>
                <a:spcPct val="100000"/>
              </a:lnSpc>
              <a:spcBef>
                <a:spcPts val="0"/>
              </a:spcBef>
              <a:spcAft>
                <a:spcPts val="0"/>
              </a:spcAft>
              <a:buSzPts val="1400"/>
              <a:buNone/>
              <a:defRPr b="0" i="0" sz="1800" u="none" cap="none" strike="noStrike">
                <a:solidFill>
                  <a:schemeClr val="lt1"/>
                </a:solidFill>
                <a:latin typeface="Verdana"/>
                <a:ea typeface="Verdana"/>
                <a:cs typeface="Verdana"/>
                <a:sym typeface="Verdana"/>
              </a:defRPr>
            </a:lvl4pPr>
            <a:lvl5pPr lvl="4" marR="0" algn="l">
              <a:lnSpc>
                <a:spcPct val="100000"/>
              </a:lnSpc>
              <a:spcBef>
                <a:spcPts val="0"/>
              </a:spcBef>
              <a:spcAft>
                <a:spcPts val="0"/>
              </a:spcAft>
              <a:buSzPts val="1400"/>
              <a:buNone/>
              <a:defRPr b="0" i="0" sz="1800" u="none" cap="none" strike="noStrike">
                <a:solidFill>
                  <a:schemeClr val="lt1"/>
                </a:solidFill>
                <a:latin typeface="Verdana"/>
                <a:ea typeface="Verdana"/>
                <a:cs typeface="Verdana"/>
                <a:sym typeface="Verdana"/>
              </a:defRPr>
            </a:lvl5pPr>
            <a:lvl6pPr lvl="5" marR="0" algn="l">
              <a:lnSpc>
                <a:spcPct val="100000"/>
              </a:lnSpc>
              <a:spcBef>
                <a:spcPts val="0"/>
              </a:spcBef>
              <a:spcAft>
                <a:spcPts val="0"/>
              </a:spcAft>
              <a:buSzPts val="1400"/>
              <a:buNone/>
              <a:defRPr b="0" i="0" sz="1800" u="none" cap="none" strike="noStrike">
                <a:solidFill>
                  <a:schemeClr val="lt1"/>
                </a:solidFill>
                <a:latin typeface="Verdana"/>
                <a:ea typeface="Verdana"/>
                <a:cs typeface="Verdana"/>
                <a:sym typeface="Verdana"/>
              </a:defRPr>
            </a:lvl6pPr>
            <a:lvl7pPr lvl="6" marR="0" algn="l">
              <a:lnSpc>
                <a:spcPct val="100000"/>
              </a:lnSpc>
              <a:spcBef>
                <a:spcPts val="0"/>
              </a:spcBef>
              <a:spcAft>
                <a:spcPts val="0"/>
              </a:spcAft>
              <a:buSzPts val="1400"/>
              <a:buNone/>
              <a:defRPr b="0" i="0" sz="1800" u="none" cap="none" strike="noStrike">
                <a:solidFill>
                  <a:schemeClr val="lt1"/>
                </a:solidFill>
                <a:latin typeface="Verdana"/>
                <a:ea typeface="Verdana"/>
                <a:cs typeface="Verdana"/>
                <a:sym typeface="Verdana"/>
              </a:defRPr>
            </a:lvl7pPr>
            <a:lvl8pPr lvl="7" marR="0" algn="l">
              <a:lnSpc>
                <a:spcPct val="100000"/>
              </a:lnSpc>
              <a:spcBef>
                <a:spcPts val="0"/>
              </a:spcBef>
              <a:spcAft>
                <a:spcPts val="0"/>
              </a:spcAft>
              <a:buSzPts val="1400"/>
              <a:buNone/>
              <a:defRPr b="0" i="0" sz="1800" u="none" cap="none" strike="noStrike">
                <a:solidFill>
                  <a:schemeClr val="lt1"/>
                </a:solidFill>
                <a:latin typeface="Verdana"/>
                <a:ea typeface="Verdana"/>
                <a:cs typeface="Verdana"/>
                <a:sym typeface="Verdana"/>
              </a:defRPr>
            </a:lvl8pPr>
            <a:lvl9pPr lvl="8" marR="0" algn="l">
              <a:lnSpc>
                <a:spcPct val="100000"/>
              </a:lnSpc>
              <a:spcBef>
                <a:spcPts val="0"/>
              </a:spcBef>
              <a:spcAft>
                <a:spcPts val="0"/>
              </a:spcAft>
              <a:buSzPts val="1400"/>
              <a:buNone/>
              <a:defRPr b="0" i="0" sz="1800" u="none" cap="none" strike="noStrike">
                <a:solidFill>
                  <a:schemeClr val="lt1"/>
                </a:solidFill>
                <a:latin typeface="Verdana"/>
                <a:ea typeface="Verdana"/>
                <a:cs typeface="Verdana"/>
                <a:sym typeface="Verdana"/>
              </a:defRPr>
            </a:lvl9pPr>
          </a:lstStyle>
          <a:p/>
        </p:txBody>
      </p:sp>
      <p:sp>
        <p:nvSpPr>
          <p:cNvPr id="149" name="Google Shape;149;p30"/>
          <p:cNvSpPr txBox="1"/>
          <p:nvPr>
            <p:ph idx="11" type="ftr"/>
          </p:nvPr>
        </p:nvSpPr>
        <p:spPr>
          <a:xfrm>
            <a:off x="1204318" y="6093717"/>
            <a:ext cx="5360432" cy="373831"/>
          </a:xfrm>
          <a:prstGeom prst="rect">
            <a:avLst/>
          </a:prstGeom>
          <a:noFill/>
          <a:ln>
            <a:noFill/>
          </a:ln>
        </p:spPr>
        <p:txBody>
          <a:bodyPr anchorCtr="0" anchor="b" bIns="46700" lIns="93400" spcFirstLastPara="1" rIns="93400" wrap="square" tIns="46700">
            <a:noAutofit/>
          </a:bodyPr>
          <a:lstStyle>
            <a:lvl1pPr lvl="0" marR="0" algn="l">
              <a:lnSpc>
                <a:spcPct val="100000"/>
              </a:lnSpc>
              <a:spcBef>
                <a:spcPts val="0"/>
              </a:spcBef>
              <a:spcAft>
                <a:spcPts val="0"/>
              </a:spcAft>
              <a:buSzPts val="1400"/>
              <a:buNone/>
              <a:defRPr b="0" i="0" sz="900" u="none" cap="none" strike="noStrike">
                <a:solidFill>
                  <a:schemeClr val="lt1"/>
                </a:solidFill>
                <a:latin typeface="Verdana"/>
                <a:ea typeface="Verdana"/>
                <a:cs typeface="Verdana"/>
                <a:sym typeface="Verdana"/>
              </a:defRPr>
            </a:lvl1pPr>
            <a:lvl2pPr lvl="1" marR="0" algn="l">
              <a:lnSpc>
                <a:spcPct val="100000"/>
              </a:lnSpc>
              <a:spcBef>
                <a:spcPts val="0"/>
              </a:spcBef>
              <a:spcAft>
                <a:spcPts val="0"/>
              </a:spcAft>
              <a:buSzPts val="1400"/>
              <a:buNone/>
              <a:defRPr b="0" i="0" sz="1800" u="none" cap="none" strike="noStrike">
                <a:solidFill>
                  <a:schemeClr val="lt1"/>
                </a:solidFill>
                <a:latin typeface="Verdana"/>
                <a:ea typeface="Verdana"/>
                <a:cs typeface="Verdana"/>
                <a:sym typeface="Verdana"/>
              </a:defRPr>
            </a:lvl2pPr>
            <a:lvl3pPr lvl="2" marR="0" algn="l">
              <a:lnSpc>
                <a:spcPct val="100000"/>
              </a:lnSpc>
              <a:spcBef>
                <a:spcPts val="0"/>
              </a:spcBef>
              <a:spcAft>
                <a:spcPts val="0"/>
              </a:spcAft>
              <a:buSzPts val="1400"/>
              <a:buNone/>
              <a:defRPr b="0" i="0" sz="1800" u="none" cap="none" strike="noStrike">
                <a:solidFill>
                  <a:schemeClr val="lt1"/>
                </a:solidFill>
                <a:latin typeface="Verdana"/>
                <a:ea typeface="Verdana"/>
                <a:cs typeface="Verdana"/>
                <a:sym typeface="Verdana"/>
              </a:defRPr>
            </a:lvl3pPr>
            <a:lvl4pPr lvl="3" marR="0" algn="l">
              <a:lnSpc>
                <a:spcPct val="100000"/>
              </a:lnSpc>
              <a:spcBef>
                <a:spcPts val="0"/>
              </a:spcBef>
              <a:spcAft>
                <a:spcPts val="0"/>
              </a:spcAft>
              <a:buSzPts val="1400"/>
              <a:buNone/>
              <a:defRPr b="0" i="0" sz="1800" u="none" cap="none" strike="noStrike">
                <a:solidFill>
                  <a:schemeClr val="lt1"/>
                </a:solidFill>
                <a:latin typeface="Verdana"/>
                <a:ea typeface="Verdana"/>
                <a:cs typeface="Verdana"/>
                <a:sym typeface="Verdana"/>
              </a:defRPr>
            </a:lvl4pPr>
            <a:lvl5pPr lvl="4" marR="0" algn="l">
              <a:lnSpc>
                <a:spcPct val="100000"/>
              </a:lnSpc>
              <a:spcBef>
                <a:spcPts val="0"/>
              </a:spcBef>
              <a:spcAft>
                <a:spcPts val="0"/>
              </a:spcAft>
              <a:buSzPts val="1400"/>
              <a:buNone/>
              <a:defRPr b="0" i="0" sz="1800" u="none" cap="none" strike="noStrike">
                <a:solidFill>
                  <a:schemeClr val="lt1"/>
                </a:solidFill>
                <a:latin typeface="Verdana"/>
                <a:ea typeface="Verdana"/>
                <a:cs typeface="Verdana"/>
                <a:sym typeface="Verdana"/>
              </a:defRPr>
            </a:lvl5pPr>
            <a:lvl6pPr lvl="5" marR="0" algn="l">
              <a:lnSpc>
                <a:spcPct val="100000"/>
              </a:lnSpc>
              <a:spcBef>
                <a:spcPts val="0"/>
              </a:spcBef>
              <a:spcAft>
                <a:spcPts val="0"/>
              </a:spcAft>
              <a:buSzPts val="1400"/>
              <a:buNone/>
              <a:defRPr b="0" i="0" sz="1800" u="none" cap="none" strike="noStrike">
                <a:solidFill>
                  <a:schemeClr val="lt1"/>
                </a:solidFill>
                <a:latin typeface="Verdana"/>
                <a:ea typeface="Verdana"/>
                <a:cs typeface="Verdana"/>
                <a:sym typeface="Verdana"/>
              </a:defRPr>
            </a:lvl6pPr>
            <a:lvl7pPr lvl="6" marR="0" algn="l">
              <a:lnSpc>
                <a:spcPct val="100000"/>
              </a:lnSpc>
              <a:spcBef>
                <a:spcPts val="0"/>
              </a:spcBef>
              <a:spcAft>
                <a:spcPts val="0"/>
              </a:spcAft>
              <a:buSzPts val="1400"/>
              <a:buNone/>
              <a:defRPr b="0" i="0" sz="1800" u="none" cap="none" strike="noStrike">
                <a:solidFill>
                  <a:schemeClr val="lt1"/>
                </a:solidFill>
                <a:latin typeface="Verdana"/>
                <a:ea typeface="Verdana"/>
                <a:cs typeface="Verdana"/>
                <a:sym typeface="Verdana"/>
              </a:defRPr>
            </a:lvl7pPr>
            <a:lvl8pPr lvl="7" marR="0" algn="l">
              <a:lnSpc>
                <a:spcPct val="100000"/>
              </a:lnSpc>
              <a:spcBef>
                <a:spcPts val="0"/>
              </a:spcBef>
              <a:spcAft>
                <a:spcPts val="0"/>
              </a:spcAft>
              <a:buSzPts val="1400"/>
              <a:buNone/>
              <a:defRPr b="0" i="0" sz="1800" u="none" cap="none" strike="noStrike">
                <a:solidFill>
                  <a:schemeClr val="lt1"/>
                </a:solidFill>
                <a:latin typeface="Verdana"/>
                <a:ea typeface="Verdana"/>
                <a:cs typeface="Verdana"/>
                <a:sym typeface="Verdana"/>
              </a:defRPr>
            </a:lvl8pPr>
            <a:lvl9pPr lvl="8" marR="0" algn="l">
              <a:lnSpc>
                <a:spcPct val="100000"/>
              </a:lnSpc>
              <a:spcBef>
                <a:spcPts val="0"/>
              </a:spcBef>
              <a:spcAft>
                <a:spcPts val="0"/>
              </a:spcAft>
              <a:buSzPts val="1400"/>
              <a:buNone/>
              <a:defRPr b="0" i="0" sz="1800" u="none" cap="none" strike="noStrike">
                <a:solidFill>
                  <a:schemeClr val="lt1"/>
                </a:solidFill>
                <a:latin typeface="Verdana"/>
                <a:ea typeface="Verdana"/>
                <a:cs typeface="Verdana"/>
                <a:sym typeface="Verdana"/>
              </a:defRPr>
            </a:lvl9pPr>
          </a:lstStyle>
          <a:p/>
        </p:txBody>
      </p:sp>
      <p:sp>
        <p:nvSpPr>
          <p:cNvPr id="150" name="Google Shape;150;p30"/>
          <p:cNvSpPr txBox="1"/>
          <p:nvPr>
            <p:ph idx="12" type="sldNum"/>
          </p:nvPr>
        </p:nvSpPr>
        <p:spPr>
          <a:xfrm>
            <a:off x="583992" y="6093717"/>
            <a:ext cx="620326" cy="373831"/>
          </a:xfrm>
          <a:prstGeom prst="rect">
            <a:avLst/>
          </a:prstGeom>
          <a:noFill/>
          <a:ln>
            <a:noFill/>
          </a:ln>
        </p:spPr>
        <p:txBody>
          <a:bodyPr anchorCtr="0" anchor="b" bIns="46700" lIns="93400" spcFirstLastPara="1" rIns="93400" wrap="square" tIns="46700">
            <a:noAutofit/>
          </a:bodyPr>
          <a:lstStyle>
            <a:lvl1pPr indent="0" lvl="0" marL="0" marR="0" algn="l">
              <a:lnSpc>
                <a:spcPct val="100000"/>
              </a:lnSpc>
              <a:spcBef>
                <a:spcPts val="0"/>
              </a:spcBef>
              <a:spcAft>
                <a:spcPts val="0"/>
              </a:spcAft>
              <a:buClr>
                <a:srgbClr val="000000"/>
              </a:buClr>
              <a:buSzPts val="1800"/>
              <a:buFont typeface="Arial"/>
              <a:buNone/>
              <a:defRPr b="0" i="0" sz="1800" u="none" cap="none" strike="noStrike">
                <a:solidFill>
                  <a:schemeClr val="lt1"/>
                </a:solidFill>
                <a:latin typeface="Verdana"/>
                <a:ea typeface="Verdana"/>
                <a:cs typeface="Verdana"/>
                <a:sym typeface="Verdana"/>
              </a:defRPr>
            </a:lvl1pPr>
            <a:lvl2pPr indent="0" lvl="1" marL="0" marR="0" algn="l">
              <a:lnSpc>
                <a:spcPct val="100000"/>
              </a:lnSpc>
              <a:spcBef>
                <a:spcPts val="0"/>
              </a:spcBef>
              <a:spcAft>
                <a:spcPts val="0"/>
              </a:spcAft>
              <a:buClr>
                <a:srgbClr val="000000"/>
              </a:buClr>
              <a:buSzPts val="1800"/>
              <a:buFont typeface="Arial"/>
              <a:buNone/>
              <a:defRPr b="0" i="0" sz="1800" u="none" cap="none" strike="noStrike">
                <a:solidFill>
                  <a:schemeClr val="lt1"/>
                </a:solidFill>
                <a:latin typeface="Verdana"/>
                <a:ea typeface="Verdana"/>
                <a:cs typeface="Verdana"/>
                <a:sym typeface="Verdana"/>
              </a:defRPr>
            </a:lvl2pPr>
            <a:lvl3pPr indent="0" lvl="2" marL="0" marR="0" algn="l">
              <a:lnSpc>
                <a:spcPct val="100000"/>
              </a:lnSpc>
              <a:spcBef>
                <a:spcPts val="0"/>
              </a:spcBef>
              <a:spcAft>
                <a:spcPts val="0"/>
              </a:spcAft>
              <a:buClr>
                <a:srgbClr val="000000"/>
              </a:buClr>
              <a:buSzPts val="1800"/>
              <a:buFont typeface="Arial"/>
              <a:buNone/>
              <a:defRPr b="0" i="0" sz="1800" u="none" cap="none" strike="noStrike">
                <a:solidFill>
                  <a:schemeClr val="lt1"/>
                </a:solidFill>
                <a:latin typeface="Verdana"/>
                <a:ea typeface="Verdana"/>
                <a:cs typeface="Verdana"/>
                <a:sym typeface="Verdana"/>
              </a:defRPr>
            </a:lvl3pPr>
            <a:lvl4pPr indent="0" lvl="3" marL="0" marR="0" algn="l">
              <a:lnSpc>
                <a:spcPct val="100000"/>
              </a:lnSpc>
              <a:spcBef>
                <a:spcPts val="0"/>
              </a:spcBef>
              <a:spcAft>
                <a:spcPts val="0"/>
              </a:spcAft>
              <a:buClr>
                <a:srgbClr val="000000"/>
              </a:buClr>
              <a:buSzPts val="1800"/>
              <a:buFont typeface="Arial"/>
              <a:buNone/>
              <a:defRPr b="0" i="0" sz="1800" u="none" cap="none" strike="noStrike">
                <a:solidFill>
                  <a:schemeClr val="lt1"/>
                </a:solidFill>
                <a:latin typeface="Verdana"/>
                <a:ea typeface="Verdana"/>
                <a:cs typeface="Verdana"/>
                <a:sym typeface="Verdana"/>
              </a:defRPr>
            </a:lvl4pPr>
            <a:lvl5pPr indent="0" lvl="4" marL="0" marR="0" algn="l">
              <a:lnSpc>
                <a:spcPct val="100000"/>
              </a:lnSpc>
              <a:spcBef>
                <a:spcPts val="0"/>
              </a:spcBef>
              <a:spcAft>
                <a:spcPts val="0"/>
              </a:spcAft>
              <a:buClr>
                <a:srgbClr val="000000"/>
              </a:buClr>
              <a:buSzPts val="1800"/>
              <a:buFont typeface="Arial"/>
              <a:buNone/>
              <a:defRPr b="0" i="0" sz="1800" u="none" cap="none" strike="noStrike">
                <a:solidFill>
                  <a:schemeClr val="lt1"/>
                </a:solidFill>
                <a:latin typeface="Verdana"/>
                <a:ea typeface="Verdana"/>
                <a:cs typeface="Verdana"/>
                <a:sym typeface="Verdana"/>
              </a:defRPr>
            </a:lvl5pPr>
            <a:lvl6pPr indent="0" lvl="5" marL="0" marR="0" algn="l">
              <a:lnSpc>
                <a:spcPct val="100000"/>
              </a:lnSpc>
              <a:spcBef>
                <a:spcPts val="0"/>
              </a:spcBef>
              <a:spcAft>
                <a:spcPts val="0"/>
              </a:spcAft>
              <a:buClr>
                <a:srgbClr val="000000"/>
              </a:buClr>
              <a:buSzPts val="1800"/>
              <a:buFont typeface="Arial"/>
              <a:buNone/>
              <a:defRPr b="0" i="0" sz="1800" u="none" cap="none" strike="noStrike">
                <a:solidFill>
                  <a:schemeClr val="lt1"/>
                </a:solidFill>
                <a:latin typeface="Verdana"/>
                <a:ea typeface="Verdana"/>
                <a:cs typeface="Verdana"/>
                <a:sym typeface="Verdana"/>
              </a:defRPr>
            </a:lvl6pPr>
            <a:lvl7pPr indent="0" lvl="6" marL="0" marR="0" algn="l">
              <a:lnSpc>
                <a:spcPct val="100000"/>
              </a:lnSpc>
              <a:spcBef>
                <a:spcPts val="0"/>
              </a:spcBef>
              <a:spcAft>
                <a:spcPts val="0"/>
              </a:spcAft>
              <a:buClr>
                <a:srgbClr val="000000"/>
              </a:buClr>
              <a:buSzPts val="1800"/>
              <a:buFont typeface="Arial"/>
              <a:buNone/>
              <a:defRPr b="0" i="0" sz="1800" u="none" cap="none" strike="noStrike">
                <a:solidFill>
                  <a:schemeClr val="lt1"/>
                </a:solidFill>
                <a:latin typeface="Verdana"/>
                <a:ea typeface="Verdana"/>
                <a:cs typeface="Verdana"/>
                <a:sym typeface="Verdana"/>
              </a:defRPr>
            </a:lvl7pPr>
            <a:lvl8pPr indent="0" lvl="7" marL="0" marR="0" algn="l">
              <a:lnSpc>
                <a:spcPct val="100000"/>
              </a:lnSpc>
              <a:spcBef>
                <a:spcPts val="0"/>
              </a:spcBef>
              <a:spcAft>
                <a:spcPts val="0"/>
              </a:spcAft>
              <a:buClr>
                <a:srgbClr val="000000"/>
              </a:buClr>
              <a:buSzPts val="1800"/>
              <a:buFont typeface="Arial"/>
              <a:buNone/>
              <a:defRPr b="0" i="0" sz="1800" u="none" cap="none" strike="noStrike">
                <a:solidFill>
                  <a:schemeClr val="lt1"/>
                </a:solidFill>
                <a:latin typeface="Verdana"/>
                <a:ea typeface="Verdana"/>
                <a:cs typeface="Verdana"/>
                <a:sym typeface="Verdana"/>
              </a:defRPr>
            </a:lvl8pPr>
            <a:lvl9pPr indent="0" lvl="8" marL="0" marR="0" algn="l">
              <a:lnSpc>
                <a:spcPct val="100000"/>
              </a:lnSpc>
              <a:spcBef>
                <a:spcPts val="0"/>
              </a:spcBef>
              <a:spcAft>
                <a:spcPts val="0"/>
              </a:spcAft>
              <a:buClr>
                <a:srgbClr val="000000"/>
              </a:buClr>
              <a:buSzPts val="1800"/>
              <a:buFont typeface="Arial"/>
              <a:buNone/>
              <a:defRPr b="0" i="0" sz="1800" u="none" cap="none" strike="noStrike">
                <a:solidFill>
                  <a:schemeClr val="lt1"/>
                </a:solidFill>
                <a:latin typeface="Verdana"/>
                <a:ea typeface="Verdana"/>
                <a:cs typeface="Verdana"/>
                <a:sym typeface="Verdana"/>
              </a:defRPr>
            </a:lvl9pPr>
          </a:lstStyle>
          <a:p>
            <a:pPr indent="0" lvl="0" marL="0" rtl="0" algn="l">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79" name="Shape 79"/>
        <p:cNvGrpSpPr/>
        <p:nvPr/>
      </p:nvGrpSpPr>
      <p:grpSpPr>
        <a:xfrm>
          <a:off x="0" y="0"/>
          <a:ext cx="0" cy="0"/>
          <a:chOff x="0" y="0"/>
          <a:chExt cx="0" cy="0"/>
        </a:xfrm>
      </p:grpSpPr>
      <p:sp>
        <p:nvSpPr>
          <p:cNvPr id="80" name="Google Shape;80;p21"/>
          <p:cNvSpPr txBox="1"/>
          <p:nvPr>
            <p:ph type="title"/>
          </p:nvPr>
        </p:nvSpPr>
        <p:spPr>
          <a:xfrm>
            <a:off x="1029421" y="691836"/>
            <a:ext cx="7266131" cy="946517"/>
          </a:xfrm>
          <a:prstGeom prst="rect">
            <a:avLst/>
          </a:prstGeom>
          <a:noFill/>
          <a:ln>
            <a:noFill/>
          </a:ln>
        </p:spPr>
        <p:txBody>
          <a:bodyPr anchorCtr="0" anchor="ctr" bIns="46700" lIns="93400" spcFirstLastPara="1" rIns="93400" wrap="square" tIns="46700">
            <a:noAutofit/>
          </a:bodyPr>
          <a:lstStyle>
            <a:lvl1pPr lvl="0" marR="0" algn="l">
              <a:lnSpc>
                <a:spcPct val="100000"/>
              </a:lnSpc>
              <a:spcBef>
                <a:spcPts val="0"/>
              </a:spcBef>
              <a:spcAft>
                <a:spcPts val="0"/>
              </a:spcAft>
              <a:buClr>
                <a:schemeClr val="lt1"/>
              </a:buClr>
              <a:buSzPts val="3300"/>
              <a:buFont typeface="Verdana"/>
              <a:buNone/>
              <a:defRPr b="0" i="0" sz="3300" u="none" cap="none" strike="noStrike">
                <a:solidFill>
                  <a:schemeClr val="lt1"/>
                </a:solidFill>
                <a:latin typeface="Verdana"/>
                <a:ea typeface="Verdana"/>
                <a:cs typeface="Verdana"/>
                <a:sym typeface="Verdana"/>
              </a:defRPr>
            </a:lvl1pPr>
            <a:lvl2pPr lvl="1" marR="0" algn="l">
              <a:lnSpc>
                <a:spcPct val="100000"/>
              </a:lnSpc>
              <a:spcBef>
                <a:spcPts val="0"/>
              </a:spcBef>
              <a:spcAft>
                <a:spcPts val="0"/>
              </a:spcAft>
              <a:buSzPts val="1400"/>
              <a:buNone/>
              <a:defRPr b="0" i="0" sz="1800" u="none" cap="none" strike="noStrike">
                <a:solidFill>
                  <a:schemeClr val="lt2"/>
                </a:solidFill>
              </a:defRPr>
            </a:lvl2pPr>
            <a:lvl3pPr lvl="2" marR="0" algn="l">
              <a:lnSpc>
                <a:spcPct val="100000"/>
              </a:lnSpc>
              <a:spcBef>
                <a:spcPts val="0"/>
              </a:spcBef>
              <a:spcAft>
                <a:spcPts val="0"/>
              </a:spcAft>
              <a:buSzPts val="1400"/>
              <a:buNone/>
              <a:defRPr b="0" i="0" sz="1800" u="none" cap="none" strike="noStrike">
                <a:solidFill>
                  <a:schemeClr val="lt2"/>
                </a:solidFill>
              </a:defRPr>
            </a:lvl3pPr>
            <a:lvl4pPr lvl="3" marR="0" algn="l">
              <a:lnSpc>
                <a:spcPct val="100000"/>
              </a:lnSpc>
              <a:spcBef>
                <a:spcPts val="0"/>
              </a:spcBef>
              <a:spcAft>
                <a:spcPts val="0"/>
              </a:spcAft>
              <a:buSzPts val="1400"/>
              <a:buNone/>
              <a:defRPr b="0" i="0" sz="1800" u="none" cap="none" strike="noStrike">
                <a:solidFill>
                  <a:schemeClr val="lt2"/>
                </a:solidFill>
              </a:defRPr>
            </a:lvl4pPr>
            <a:lvl5pPr lvl="4" marR="0" algn="l">
              <a:lnSpc>
                <a:spcPct val="100000"/>
              </a:lnSpc>
              <a:spcBef>
                <a:spcPts val="0"/>
              </a:spcBef>
              <a:spcAft>
                <a:spcPts val="0"/>
              </a:spcAft>
              <a:buSzPts val="1400"/>
              <a:buNone/>
              <a:defRPr b="0" i="0" sz="1800" u="none" cap="none" strike="noStrike">
                <a:solidFill>
                  <a:schemeClr val="lt2"/>
                </a:solidFill>
              </a:defRPr>
            </a:lvl5pPr>
            <a:lvl6pPr lvl="5" marR="0" algn="l">
              <a:lnSpc>
                <a:spcPct val="100000"/>
              </a:lnSpc>
              <a:spcBef>
                <a:spcPts val="0"/>
              </a:spcBef>
              <a:spcAft>
                <a:spcPts val="0"/>
              </a:spcAft>
              <a:buSzPts val="1400"/>
              <a:buNone/>
              <a:defRPr b="0" i="0" sz="1800" u="none" cap="none" strike="noStrike">
                <a:solidFill>
                  <a:schemeClr val="lt2"/>
                </a:solidFill>
              </a:defRPr>
            </a:lvl6pPr>
            <a:lvl7pPr lvl="6" marR="0" algn="l">
              <a:lnSpc>
                <a:spcPct val="100000"/>
              </a:lnSpc>
              <a:spcBef>
                <a:spcPts val="0"/>
              </a:spcBef>
              <a:spcAft>
                <a:spcPts val="0"/>
              </a:spcAft>
              <a:buSzPts val="1400"/>
              <a:buNone/>
              <a:defRPr b="0" i="0" sz="1800" u="none" cap="none" strike="noStrike">
                <a:solidFill>
                  <a:schemeClr val="lt2"/>
                </a:solidFill>
              </a:defRPr>
            </a:lvl7pPr>
            <a:lvl8pPr lvl="7" marR="0" algn="l">
              <a:lnSpc>
                <a:spcPct val="100000"/>
              </a:lnSpc>
              <a:spcBef>
                <a:spcPts val="0"/>
              </a:spcBef>
              <a:spcAft>
                <a:spcPts val="0"/>
              </a:spcAft>
              <a:buSzPts val="1400"/>
              <a:buNone/>
              <a:defRPr b="0" i="0" sz="1800" u="none" cap="none" strike="noStrike">
                <a:solidFill>
                  <a:schemeClr val="lt2"/>
                </a:solidFill>
              </a:defRPr>
            </a:lvl8pPr>
            <a:lvl9pPr lvl="8" marR="0" algn="l">
              <a:lnSpc>
                <a:spcPct val="100000"/>
              </a:lnSpc>
              <a:spcBef>
                <a:spcPts val="0"/>
              </a:spcBef>
              <a:spcAft>
                <a:spcPts val="0"/>
              </a:spcAft>
              <a:buSzPts val="1400"/>
              <a:buNone/>
              <a:defRPr b="0" i="0" sz="1800" u="none" cap="none" strike="noStrike">
                <a:solidFill>
                  <a:schemeClr val="lt2"/>
                </a:solidFill>
              </a:defRPr>
            </a:lvl9pPr>
          </a:lstStyle>
          <a:p/>
        </p:txBody>
      </p:sp>
      <p:sp>
        <p:nvSpPr>
          <p:cNvPr id="81" name="Google Shape;81;p21"/>
          <p:cNvSpPr txBox="1"/>
          <p:nvPr>
            <p:ph idx="1" type="body"/>
          </p:nvPr>
        </p:nvSpPr>
        <p:spPr>
          <a:xfrm>
            <a:off x="1029421" y="1850454"/>
            <a:ext cx="7266130" cy="4148034"/>
          </a:xfrm>
          <a:prstGeom prst="rect">
            <a:avLst/>
          </a:prstGeom>
          <a:noFill/>
          <a:ln>
            <a:noFill/>
          </a:ln>
        </p:spPr>
        <p:txBody>
          <a:bodyPr anchorCtr="0" anchor="ctr" bIns="46700" lIns="93400" spcFirstLastPara="1" rIns="93400" wrap="square" tIns="46700">
            <a:noAutofit/>
          </a:bodyPr>
          <a:lstStyle>
            <a:lvl1pPr indent="-342900" lvl="0" marL="457200" marR="0" algn="l">
              <a:lnSpc>
                <a:spcPct val="100000"/>
              </a:lnSpc>
              <a:spcBef>
                <a:spcPts val="360"/>
              </a:spcBef>
              <a:spcAft>
                <a:spcPts val="0"/>
              </a:spcAft>
              <a:buClr>
                <a:schemeClr val="lt2"/>
              </a:buClr>
              <a:buSzPts val="1800"/>
              <a:buFont typeface="Noto Sans Symbols"/>
              <a:buChar char="○"/>
              <a:defRPr b="0" i="0" sz="1800" u="none" cap="none" strike="noStrike">
                <a:solidFill>
                  <a:schemeClr val="lt1"/>
                </a:solidFill>
                <a:latin typeface="Verdana"/>
                <a:ea typeface="Verdana"/>
                <a:cs typeface="Verdana"/>
                <a:sym typeface="Verdana"/>
              </a:defRPr>
            </a:lvl1pPr>
            <a:lvl2pPr indent="-330200" lvl="1" marL="914400" marR="0" algn="l">
              <a:lnSpc>
                <a:spcPct val="100000"/>
              </a:lnSpc>
              <a:spcBef>
                <a:spcPts val="613"/>
              </a:spcBef>
              <a:spcAft>
                <a:spcPts val="0"/>
              </a:spcAft>
              <a:buClr>
                <a:schemeClr val="lt2"/>
              </a:buClr>
              <a:buSzPts val="1600"/>
              <a:buFont typeface="Noto Sans Symbols"/>
              <a:buChar char="○"/>
              <a:defRPr b="0" i="0" sz="1600" u="none" cap="none" strike="noStrike">
                <a:solidFill>
                  <a:schemeClr val="lt1"/>
                </a:solidFill>
                <a:latin typeface="Verdana"/>
                <a:ea typeface="Verdana"/>
                <a:cs typeface="Verdana"/>
                <a:sym typeface="Verdana"/>
              </a:defRPr>
            </a:lvl2pPr>
            <a:lvl3pPr indent="-317500" lvl="2" marL="1371600" marR="0" algn="l">
              <a:lnSpc>
                <a:spcPct val="100000"/>
              </a:lnSpc>
              <a:spcBef>
                <a:spcPts val="613"/>
              </a:spcBef>
              <a:spcAft>
                <a:spcPts val="0"/>
              </a:spcAft>
              <a:buClr>
                <a:schemeClr val="lt2"/>
              </a:buClr>
              <a:buSzPts val="1400"/>
              <a:buFont typeface="Noto Sans Symbols"/>
              <a:buChar char="○"/>
              <a:defRPr b="0" i="0" sz="1400" u="none" cap="none" strike="noStrike">
                <a:solidFill>
                  <a:schemeClr val="lt1"/>
                </a:solidFill>
                <a:latin typeface="Verdana"/>
                <a:ea typeface="Verdana"/>
                <a:cs typeface="Verdana"/>
                <a:sym typeface="Verdana"/>
              </a:defRPr>
            </a:lvl3pPr>
            <a:lvl4pPr indent="-304800" lvl="3" marL="1828800" marR="0" algn="l">
              <a:lnSpc>
                <a:spcPct val="100000"/>
              </a:lnSpc>
              <a:spcBef>
                <a:spcPts val="613"/>
              </a:spcBef>
              <a:spcAft>
                <a:spcPts val="0"/>
              </a:spcAft>
              <a:buClr>
                <a:schemeClr val="lt2"/>
              </a:buClr>
              <a:buSzPts val="1200"/>
              <a:buFont typeface="Noto Sans Symbols"/>
              <a:buChar char="○"/>
              <a:defRPr b="0" i="0" sz="1200" u="none" cap="none" strike="noStrike">
                <a:solidFill>
                  <a:schemeClr val="lt1"/>
                </a:solidFill>
                <a:latin typeface="Verdana"/>
                <a:ea typeface="Verdana"/>
                <a:cs typeface="Verdana"/>
                <a:sym typeface="Verdana"/>
              </a:defRPr>
            </a:lvl4pPr>
            <a:lvl5pPr indent="-304800" lvl="4" marL="2286000" marR="0" algn="l">
              <a:lnSpc>
                <a:spcPct val="100000"/>
              </a:lnSpc>
              <a:spcBef>
                <a:spcPts val="613"/>
              </a:spcBef>
              <a:spcAft>
                <a:spcPts val="0"/>
              </a:spcAft>
              <a:buClr>
                <a:schemeClr val="lt2"/>
              </a:buClr>
              <a:buSzPts val="1200"/>
              <a:buFont typeface="Noto Sans Symbols"/>
              <a:buChar char="○"/>
              <a:defRPr b="0" i="0" sz="1200" u="none" cap="none" strike="noStrike">
                <a:solidFill>
                  <a:schemeClr val="lt1"/>
                </a:solidFill>
                <a:latin typeface="Verdana"/>
                <a:ea typeface="Verdana"/>
                <a:cs typeface="Verdana"/>
                <a:sym typeface="Verdana"/>
              </a:defRPr>
            </a:lvl5pPr>
            <a:lvl6pPr indent="-305561" lvl="5" marL="2743200" marR="0" algn="l">
              <a:lnSpc>
                <a:spcPct val="100000"/>
              </a:lnSpc>
              <a:spcBef>
                <a:spcPts val="613"/>
              </a:spcBef>
              <a:spcAft>
                <a:spcPts val="0"/>
              </a:spcAft>
              <a:buClr>
                <a:schemeClr val="lt2"/>
              </a:buClr>
              <a:buSzPts val="1212"/>
              <a:buFont typeface="Courier New"/>
              <a:buChar char="o"/>
              <a:defRPr b="0" i="0" sz="1200" u="none" cap="none" strike="noStrike">
                <a:solidFill>
                  <a:schemeClr val="lt1"/>
                </a:solidFill>
                <a:latin typeface="Verdana"/>
                <a:ea typeface="Verdana"/>
                <a:cs typeface="Verdana"/>
                <a:sym typeface="Verdana"/>
              </a:defRPr>
            </a:lvl6pPr>
            <a:lvl7pPr indent="-304800" lvl="6" marL="3200400" marR="0" algn="l">
              <a:lnSpc>
                <a:spcPct val="100000"/>
              </a:lnSpc>
              <a:spcBef>
                <a:spcPts val="240"/>
              </a:spcBef>
              <a:spcAft>
                <a:spcPts val="0"/>
              </a:spcAft>
              <a:buClr>
                <a:schemeClr val="lt2"/>
              </a:buClr>
              <a:buSzPts val="1200"/>
              <a:buFont typeface="Courier New"/>
              <a:buChar char="o"/>
              <a:defRPr b="0" i="0" sz="1200" u="none" cap="none" strike="noStrike">
                <a:solidFill>
                  <a:schemeClr val="lt1"/>
                </a:solidFill>
                <a:latin typeface="Verdana"/>
                <a:ea typeface="Verdana"/>
                <a:cs typeface="Verdana"/>
                <a:sym typeface="Verdana"/>
              </a:defRPr>
            </a:lvl7pPr>
            <a:lvl8pPr indent="-304800" lvl="7" marL="3657600" marR="0" algn="l">
              <a:lnSpc>
                <a:spcPct val="100000"/>
              </a:lnSpc>
              <a:spcBef>
                <a:spcPts val="240"/>
              </a:spcBef>
              <a:spcAft>
                <a:spcPts val="0"/>
              </a:spcAft>
              <a:buClr>
                <a:schemeClr val="lt2"/>
              </a:buClr>
              <a:buSzPts val="1200"/>
              <a:buFont typeface="Courier New"/>
              <a:buChar char="o"/>
              <a:defRPr b="0" i="0" sz="1200" u="none" cap="none" strike="noStrike">
                <a:solidFill>
                  <a:schemeClr val="lt1"/>
                </a:solidFill>
                <a:latin typeface="Verdana"/>
                <a:ea typeface="Verdana"/>
                <a:cs typeface="Verdana"/>
                <a:sym typeface="Verdana"/>
              </a:defRPr>
            </a:lvl8pPr>
            <a:lvl9pPr indent="-304800" lvl="8" marL="4114800" marR="0" algn="l">
              <a:lnSpc>
                <a:spcPct val="100000"/>
              </a:lnSpc>
              <a:spcBef>
                <a:spcPts val="240"/>
              </a:spcBef>
              <a:spcAft>
                <a:spcPts val="0"/>
              </a:spcAft>
              <a:buClr>
                <a:schemeClr val="lt2"/>
              </a:buClr>
              <a:buSzPts val="1200"/>
              <a:buFont typeface="Courier New"/>
              <a:buChar char="o"/>
              <a:defRPr b="0" i="0" sz="1200" u="none" cap="none" strike="noStrike">
                <a:solidFill>
                  <a:schemeClr val="lt1"/>
                </a:solidFill>
                <a:latin typeface="Verdana"/>
                <a:ea typeface="Verdana"/>
                <a:cs typeface="Verdana"/>
                <a:sym typeface="Verdana"/>
              </a:defRPr>
            </a:lvl9pPr>
          </a:lstStyle>
          <a:p/>
        </p:txBody>
      </p:sp>
      <p:sp>
        <p:nvSpPr>
          <p:cNvPr id="82" name="Google Shape;82;p21"/>
          <p:cNvSpPr txBox="1"/>
          <p:nvPr>
            <p:ph idx="10" type="dt"/>
          </p:nvPr>
        </p:nvSpPr>
        <p:spPr>
          <a:xfrm>
            <a:off x="6564750" y="6093717"/>
            <a:ext cx="2175828" cy="373831"/>
          </a:xfrm>
          <a:prstGeom prst="rect">
            <a:avLst/>
          </a:prstGeom>
          <a:noFill/>
          <a:ln>
            <a:noFill/>
          </a:ln>
        </p:spPr>
        <p:txBody>
          <a:bodyPr anchorCtr="0" anchor="b" bIns="46700" lIns="93400" spcFirstLastPara="1" rIns="93400" wrap="square" tIns="46700">
            <a:noAutofit/>
          </a:bodyPr>
          <a:lstStyle>
            <a:lvl1pPr lvl="0" marR="0" algn="r">
              <a:lnSpc>
                <a:spcPct val="100000"/>
              </a:lnSpc>
              <a:spcBef>
                <a:spcPts val="0"/>
              </a:spcBef>
              <a:spcAft>
                <a:spcPts val="0"/>
              </a:spcAft>
              <a:buSzPts val="1400"/>
              <a:buNone/>
              <a:defRPr b="0" i="0" sz="900" u="none" cap="none" strike="noStrike">
                <a:solidFill>
                  <a:schemeClr val="lt1"/>
                </a:solidFill>
                <a:latin typeface="Verdana"/>
                <a:ea typeface="Verdana"/>
                <a:cs typeface="Verdana"/>
                <a:sym typeface="Verdana"/>
              </a:defRPr>
            </a:lvl1pPr>
            <a:lvl2pPr lvl="1" marR="0" algn="l">
              <a:lnSpc>
                <a:spcPct val="100000"/>
              </a:lnSpc>
              <a:spcBef>
                <a:spcPts val="0"/>
              </a:spcBef>
              <a:spcAft>
                <a:spcPts val="0"/>
              </a:spcAft>
              <a:buSzPts val="1400"/>
              <a:buNone/>
              <a:defRPr b="0" i="0" sz="1800" u="none" cap="none" strike="noStrike">
                <a:solidFill>
                  <a:schemeClr val="lt1"/>
                </a:solidFill>
                <a:latin typeface="Verdana"/>
                <a:ea typeface="Verdana"/>
                <a:cs typeface="Verdana"/>
                <a:sym typeface="Verdana"/>
              </a:defRPr>
            </a:lvl2pPr>
            <a:lvl3pPr lvl="2" marR="0" algn="l">
              <a:lnSpc>
                <a:spcPct val="100000"/>
              </a:lnSpc>
              <a:spcBef>
                <a:spcPts val="0"/>
              </a:spcBef>
              <a:spcAft>
                <a:spcPts val="0"/>
              </a:spcAft>
              <a:buSzPts val="1400"/>
              <a:buNone/>
              <a:defRPr b="0" i="0" sz="1800" u="none" cap="none" strike="noStrike">
                <a:solidFill>
                  <a:schemeClr val="lt1"/>
                </a:solidFill>
                <a:latin typeface="Verdana"/>
                <a:ea typeface="Verdana"/>
                <a:cs typeface="Verdana"/>
                <a:sym typeface="Verdana"/>
              </a:defRPr>
            </a:lvl3pPr>
            <a:lvl4pPr lvl="3" marR="0" algn="l">
              <a:lnSpc>
                <a:spcPct val="100000"/>
              </a:lnSpc>
              <a:spcBef>
                <a:spcPts val="0"/>
              </a:spcBef>
              <a:spcAft>
                <a:spcPts val="0"/>
              </a:spcAft>
              <a:buSzPts val="1400"/>
              <a:buNone/>
              <a:defRPr b="0" i="0" sz="1800" u="none" cap="none" strike="noStrike">
                <a:solidFill>
                  <a:schemeClr val="lt1"/>
                </a:solidFill>
                <a:latin typeface="Verdana"/>
                <a:ea typeface="Verdana"/>
                <a:cs typeface="Verdana"/>
                <a:sym typeface="Verdana"/>
              </a:defRPr>
            </a:lvl4pPr>
            <a:lvl5pPr lvl="4" marR="0" algn="l">
              <a:lnSpc>
                <a:spcPct val="100000"/>
              </a:lnSpc>
              <a:spcBef>
                <a:spcPts val="0"/>
              </a:spcBef>
              <a:spcAft>
                <a:spcPts val="0"/>
              </a:spcAft>
              <a:buSzPts val="1400"/>
              <a:buNone/>
              <a:defRPr b="0" i="0" sz="1800" u="none" cap="none" strike="noStrike">
                <a:solidFill>
                  <a:schemeClr val="lt1"/>
                </a:solidFill>
                <a:latin typeface="Verdana"/>
                <a:ea typeface="Verdana"/>
                <a:cs typeface="Verdana"/>
                <a:sym typeface="Verdana"/>
              </a:defRPr>
            </a:lvl5pPr>
            <a:lvl6pPr lvl="5" marR="0" algn="l">
              <a:lnSpc>
                <a:spcPct val="100000"/>
              </a:lnSpc>
              <a:spcBef>
                <a:spcPts val="0"/>
              </a:spcBef>
              <a:spcAft>
                <a:spcPts val="0"/>
              </a:spcAft>
              <a:buSzPts val="1400"/>
              <a:buNone/>
              <a:defRPr b="0" i="0" sz="1800" u="none" cap="none" strike="noStrike">
                <a:solidFill>
                  <a:schemeClr val="lt1"/>
                </a:solidFill>
                <a:latin typeface="Verdana"/>
                <a:ea typeface="Verdana"/>
                <a:cs typeface="Verdana"/>
                <a:sym typeface="Verdana"/>
              </a:defRPr>
            </a:lvl6pPr>
            <a:lvl7pPr lvl="6" marR="0" algn="l">
              <a:lnSpc>
                <a:spcPct val="100000"/>
              </a:lnSpc>
              <a:spcBef>
                <a:spcPts val="0"/>
              </a:spcBef>
              <a:spcAft>
                <a:spcPts val="0"/>
              </a:spcAft>
              <a:buSzPts val="1400"/>
              <a:buNone/>
              <a:defRPr b="0" i="0" sz="1800" u="none" cap="none" strike="noStrike">
                <a:solidFill>
                  <a:schemeClr val="lt1"/>
                </a:solidFill>
                <a:latin typeface="Verdana"/>
                <a:ea typeface="Verdana"/>
                <a:cs typeface="Verdana"/>
                <a:sym typeface="Verdana"/>
              </a:defRPr>
            </a:lvl7pPr>
            <a:lvl8pPr lvl="7" marR="0" algn="l">
              <a:lnSpc>
                <a:spcPct val="100000"/>
              </a:lnSpc>
              <a:spcBef>
                <a:spcPts val="0"/>
              </a:spcBef>
              <a:spcAft>
                <a:spcPts val="0"/>
              </a:spcAft>
              <a:buSzPts val="1400"/>
              <a:buNone/>
              <a:defRPr b="0" i="0" sz="1800" u="none" cap="none" strike="noStrike">
                <a:solidFill>
                  <a:schemeClr val="lt1"/>
                </a:solidFill>
                <a:latin typeface="Verdana"/>
                <a:ea typeface="Verdana"/>
                <a:cs typeface="Verdana"/>
                <a:sym typeface="Verdana"/>
              </a:defRPr>
            </a:lvl8pPr>
            <a:lvl9pPr lvl="8" marR="0" algn="l">
              <a:lnSpc>
                <a:spcPct val="100000"/>
              </a:lnSpc>
              <a:spcBef>
                <a:spcPts val="0"/>
              </a:spcBef>
              <a:spcAft>
                <a:spcPts val="0"/>
              </a:spcAft>
              <a:buSzPts val="1400"/>
              <a:buNone/>
              <a:defRPr b="0" i="0" sz="1800" u="none" cap="none" strike="noStrike">
                <a:solidFill>
                  <a:schemeClr val="lt1"/>
                </a:solidFill>
                <a:latin typeface="Verdana"/>
                <a:ea typeface="Verdana"/>
                <a:cs typeface="Verdana"/>
                <a:sym typeface="Verdana"/>
              </a:defRPr>
            </a:lvl9pPr>
          </a:lstStyle>
          <a:p/>
        </p:txBody>
      </p:sp>
      <p:sp>
        <p:nvSpPr>
          <p:cNvPr id="83" name="Google Shape;83;p21"/>
          <p:cNvSpPr txBox="1"/>
          <p:nvPr>
            <p:ph idx="11" type="ftr"/>
          </p:nvPr>
        </p:nvSpPr>
        <p:spPr>
          <a:xfrm>
            <a:off x="1204318" y="6093717"/>
            <a:ext cx="5360432" cy="373831"/>
          </a:xfrm>
          <a:prstGeom prst="rect">
            <a:avLst/>
          </a:prstGeom>
          <a:noFill/>
          <a:ln>
            <a:noFill/>
          </a:ln>
        </p:spPr>
        <p:txBody>
          <a:bodyPr anchorCtr="0" anchor="b" bIns="46700" lIns="93400" spcFirstLastPara="1" rIns="93400" wrap="square" tIns="46700">
            <a:noAutofit/>
          </a:bodyPr>
          <a:lstStyle>
            <a:lvl1pPr lvl="0" marR="0" algn="l">
              <a:lnSpc>
                <a:spcPct val="100000"/>
              </a:lnSpc>
              <a:spcBef>
                <a:spcPts val="0"/>
              </a:spcBef>
              <a:spcAft>
                <a:spcPts val="0"/>
              </a:spcAft>
              <a:buSzPts val="1400"/>
              <a:buNone/>
              <a:defRPr b="0" i="0" sz="900" u="none" cap="none" strike="noStrike">
                <a:solidFill>
                  <a:schemeClr val="lt1"/>
                </a:solidFill>
                <a:latin typeface="Verdana"/>
                <a:ea typeface="Verdana"/>
                <a:cs typeface="Verdana"/>
                <a:sym typeface="Verdana"/>
              </a:defRPr>
            </a:lvl1pPr>
            <a:lvl2pPr lvl="1" marR="0" algn="l">
              <a:lnSpc>
                <a:spcPct val="100000"/>
              </a:lnSpc>
              <a:spcBef>
                <a:spcPts val="0"/>
              </a:spcBef>
              <a:spcAft>
                <a:spcPts val="0"/>
              </a:spcAft>
              <a:buSzPts val="1400"/>
              <a:buNone/>
              <a:defRPr b="0" i="0" sz="1800" u="none" cap="none" strike="noStrike">
                <a:solidFill>
                  <a:schemeClr val="lt1"/>
                </a:solidFill>
                <a:latin typeface="Verdana"/>
                <a:ea typeface="Verdana"/>
                <a:cs typeface="Verdana"/>
                <a:sym typeface="Verdana"/>
              </a:defRPr>
            </a:lvl2pPr>
            <a:lvl3pPr lvl="2" marR="0" algn="l">
              <a:lnSpc>
                <a:spcPct val="100000"/>
              </a:lnSpc>
              <a:spcBef>
                <a:spcPts val="0"/>
              </a:spcBef>
              <a:spcAft>
                <a:spcPts val="0"/>
              </a:spcAft>
              <a:buSzPts val="1400"/>
              <a:buNone/>
              <a:defRPr b="0" i="0" sz="1800" u="none" cap="none" strike="noStrike">
                <a:solidFill>
                  <a:schemeClr val="lt1"/>
                </a:solidFill>
                <a:latin typeface="Verdana"/>
                <a:ea typeface="Verdana"/>
                <a:cs typeface="Verdana"/>
                <a:sym typeface="Verdana"/>
              </a:defRPr>
            </a:lvl3pPr>
            <a:lvl4pPr lvl="3" marR="0" algn="l">
              <a:lnSpc>
                <a:spcPct val="100000"/>
              </a:lnSpc>
              <a:spcBef>
                <a:spcPts val="0"/>
              </a:spcBef>
              <a:spcAft>
                <a:spcPts val="0"/>
              </a:spcAft>
              <a:buSzPts val="1400"/>
              <a:buNone/>
              <a:defRPr b="0" i="0" sz="1800" u="none" cap="none" strike="noStrike">
                <a:solidFill>
                  <a:schemeClr val="lt1"/>
                </a:solidFill>
                <a:latin typeface="Verdana"/>
                <a:ea typeface="Verdana"/>
                <a:cs typeface="Verdana"/>
                <a:sym typeface="Verdana"/>
              </a:defRPr>
            </a:lvl4pPr>
            <a:lvl5pPr lvl="4" marR="0" algn="l">
              <a:lnSpc>
                <a:spcPct val="100000"/>
              </a:lnSpc>
              <a:spcBef>
                <a:spcPts val="0"/>
              </a:spcBef>
              <a:spcAft>
                <a:spcPts val="0"/>
              </a:spcAft>
              <a:buSzPts val="1400"/>
              <a:buNone/>
              <a:defRPr b="0" i="0" sz="1800" u="none" cap="none" strike="noStrike">
                <a:solidFill>
                  <a:schemeClr val="lt1"/>
                </a:solidFill>
                <a:latin typeface="Verdana"/>
                <a:ea typeface="Verdana"/>
                <a:cs typeface="Verdana"/>
                <a:sym typeface="Verdana"/>
              </a:defRPr>
            </a:lvl5pPr>
            <a:lvl6pPr lvl="5" marR="0" algn="l">
              <a:lnSpc>
                <a:spcPct val="100000"/>
              </a:lnSpc>
              <a:spcBef>
                <a:spcPts val="0"/>
              </a:spcBef>
              <a:spcAft>
                <a:spcPts val="0"/>
              </a:spcAft>
              <a:buSzPts val="1400"/>
              <a:buNone/>
              <a:defRPr b="0" i="0" sz="1800" u="none" cap="none" strike="noStrike">
                <a:solidFill>
                  <a:schemeClr val="lt1"/>
                </a:solidFill>
                <a:latin typeface="Verdana"/>
                <a:ea typeface="Verdana"/>
                <a:cs typeface="Verdana"/>
                <a:sym typeface="Verdana"/>
              </a:defRPr>
            </a:lvl6pPr>
            <a:lvl7pPr lvl="6" marR="0" algn="l">
              <a:lnSpc>
                <a:spcPct val="100000"/>
              </a:lnSpc>
              <a:spcBef>
                <a:spcPts val="0"/>
              </a:spcBef>
              <a:spcAft>
                <a:spcPts val="0"/>
              </a:spcAft>
              <a:buSzPts val="1400"/>
              <a:buNone/>
              <a:defRPr b="0" i="0" sz="1800" u="none" cap="none" strike="noStrike">
                <a:solidFill>
                  <a:schemeClr val="lt1"/>
                </a:solidFill>
                <a:latin typeface="Verdana"/>
                <a:ea typeface="Verdana"/>
                <a:cs typeface="Verdana"/>
                <a:sym typeface="Verdana"/>
              </a:defRPr>
            </a:lvl7pPr>
            <a:lvl8pPr lvl="7" marR="0" algn="l">
              <a:lnSpc>
                <a:spcPct val="100000"/>
              </a:lnSpc>
              <a:spcBef>
                <a:spcPts val="0"/>
              </a:spcBef>
              <a:spcAft>
                <a:spcPts val="0"/>
              </a:spcAft>
              <a:buSzPts val="1400"/>
              <a:buNone/>
              <a:defRPr b="0" i="0" sz="1800" u="none" cap="none" strike="noStrike">
                <a:solidFill>
                  <a:schemeClr val="lt1"/>
                </a:solidFill>
                <a:latin typeface="Verdana"/>
                <a:ea typeface="Verdana"/>
                <a:cs typeface="Verdana"/>
                <a:sym typeface="Verdana"/>
              </a:defRPr>
            </a:lvl8pPr>
            <a:lvl9pPr lvl="8" marR="0" algn="l">
              <a:lnSpc>
                <a:spcPct val="100000"/>
              </a:lnSpc>
              <a:spcBef>
                <a:spcPts val="0"/>
              </a:spcBef>
              <a:spcAft>
                <a:spcPts val="0"/>
              </a:spcAft>
              <a:buSzPts val="1400"/>
              <a:buNone/>
              <a:defRPr b="0" i="0" sz="1800" u="none" cap="none" strike="noStrike">
                <a:solidFill>
                  <a:schemeClr val="lt1"/>
                </a:solidFill>
                <a:latin typeface="Verdana"/>
                <a:ea typeface="Verdana"/>
                <a:cs typeface="Verdana"/>
                <a:sym typeface="Verdana"/>
              </a:defRPr>
            </a:lvl9pPr>
          </a:lstStyle>
          <a:p/>
        </p:txBody>
      </p:sp>
      <p:sp>
        <p:nvSpPr>
          <p:cNvPr id="84" name="Google Shape;84;p21"/>
          <p:cNvSpPr txBox="1"/>
          <p:nvPr>
            <p:ph idx="12" type="sldNum"/>
          </p:nvPr>
        </p:nvSpPr>
        <p:spPr>
          <a:xfrm>
            <a:off x="583992" y="6093717"/>
            <a:ext cx="620326" cy="373831"/>
          </a:xfrm>
          <a:prstGeom prst="rect">
            <a:avLst/>
          </a:prstGeom>
          <a:noFill/>
          <a:ln>
            <a:noFill/>
          </a:ln>
        </p:spPr>
        <p:txBody>
          <a:bodyPr anchorCtr="0" anchor="b" bIns="46700" lIns="93400" spcFirstLastPara="1" rIns="93400" wrap="square" tIns="46700">
            <a:noAutofit/>
          </a:bodyPr>
          <a:lstStyle>
            <a:lvl1pPr indent="0" lvl="0" marL="0" marR="0" algn="l">
              <a:lnSpc>
                <a:spcPct val="100000"/>
              </a:lnSpc>
              <a:spcBef>
                <a:spcPts val="0"/>
              </a:spcBef>
              <a:spcAft>
                <a:spcPts val="0"/>
              </a:spcAft>
              <a:buClr>
                <a:srgbClr val="000000"/>
              </a:buClr>
              <a:buSzPts val="1800"/>
              <a:buFont typeface="Arial"/>
              <a:buNone/>
              <a:defRPr b="0" i="0" sz="1800" u="none" cap="none" strike="noStrike">
                <a:solidFill>
                  <a:schemeClr val="lt1"/>
                </a:solidFill>
                <a:latin typeface="Verdana"/>
                <a:ea typeface="Verdana"/>
                <a:cs typeface="Verdana"/>
                <a:sym typeface="Verdana"/>
              </a:defRPr>
            </a:lvl1pPr>
            <a:lvl2pPr indent="0" lvl="1" marL="0" marR="0" algn="l">
              <a:lnSpc>
                <a:spcPct val="100000"/>
              </a:lnSpc>
              <a:spcBef>
                <a:spcPts val="0"/>
              </a:spcBef>
              <a:spcAft>
                <a:spcPts val="0"/>
              </a:spcAft>
              <a:buClr>
                <a:srgbClr val="000000"/>
              </a:buClr>
              <a:buSzPts val="1800"/>
              <a:buFont typeface="Arial"/>
              <a:buNone/>
              <a:defRPr b="0" i="0" sz="1800" u="none" cap="none" strike="noStrike">
                <a:solidFill>
                  <a:schemeClr val="lt1"/>
                </a:solidFill>
                <a:latin typeface="Verdana"/>
                <a:ea typeface="Verdana"/>
                <a:cs typeface="Verdana"/>
                <a:sym typeface="Verdana"/>
              </a:defRPr>
            </a:lvl2pPr>
            <a:lvl3pPr indent="0" lvl="2" marL="0" marR="0" algn="l">
              <a:lnSpc>
                <a:spcPct val="100000"/>
              </a:lnSpc>
              <a:spcBef>
                <a:spcPts val="0"/>
              </a:spcBef>
              <a:spcAft>
                <a:spcPts val="0"/>
              </a:spcAft>
              <a:buClr>
                <a:srgbClr val="000000"/>
              </a:buClr>
              <a:buSzPts val="1800"/>
              <a:buFont typeface="Arial"/>
              <a:buNone/>
              <a:defRPr b="0" i="0" sz="1800" u="none" cap="none" strike="noStrike">
                <a:solidFill>
                  <a:schemeClr val="lt1"/>
                </a:solidFill>
                <a:latin typeface="Verdana"/>
                <a:ea typeface="Verdana"/>
                <a:cs typeface="Verdana"/>
                <a:sym typeface="Verdana"/>
              </a:defRPr>
            </a:lvl3pPr>
            <a:lvl4pPr indent="0" lvl="3" marL="0" marR="0" algn="l">
              <a:lnSpc>
                <a:spcPct val="100000"/>
              </a:lnSpc>
              <a:spcBef>
                <a:spcPts val="0"/>
              </a:spcBef>
              <a:spcAft>
                <a:spcPts val="0"/>
              </a:spcAft>
              <a:buClr>
                <a:srgbClr val="000000"/>
              </a:buClr>
              <a:buSzPts val="1800"/>
              <a:buFont typeface="Arial"/>
              <a:buNone/>
              <a:defRPr b="0" i="0" sz="1800" u="none" cap="none" strike="noStrike">
                <a:solidFill>
                  <a:schemeClr val="lt1"/>
                </a:solidFill>
                <a:latin typeface="Verdana"/>
                <a:ea typeface="Verdana"/>
                <a:cs typeface="Verdana"/>
                <a:sym typeface="Verdana"/>
              </a:defRPr>
            </a:lvl4pPr>
            <a:lvl5pPr indent="0" lvl="4" marL="0" marR="0" algn="l">
              <a:lnSpc>
                <a:spcPct val="100000"/>
              </a:lnSpc>
              <a:spcBef>
                <a:spcPts val="0"/>
              </a:spcBef>
              <a:spcAft>
                <a:spcPts val="0"/>
              </a:spcAft>
              <a:buClr>
                <a:srgbClr val="000000"/>
              </a:buClr>
              <a:buSzPts val="1800"/>
              <a:buFont typeface="Arial"/>
              <a:buNone/>
              <a:defRPr b="0" i="0" sz="1800" u="none" cap="none" strike="noStrike">
                <a:solidFill>
                  <a:schemeClr val="lt1"/>
                </a:solidFill>
                <a:latin typeface="Verdana"/>
                <a:ea typeface="Verdana"/>
                <a:cs typeface="Verdana"/>
                <a:sym typeface="Verdana"/>
              </a:defRPr>
            </a:lvl5pPr>
            <a:lvl6pPr indent="0" lvl="5" marL="0" marR="0" algn="l">
              <a:lnSpc>
                <a:spcPct val="100000"/>
              </a:lnSpc>
              <a:spcBef>
                <a:spcPts val="0"/>
              </a:spcBef>
              <a:spcAft>
                <a:spcPts val="0"/>
              </a:spcAft>
              <a:buClr>
                <a:srgbClr val="000000"/>
              </a:buClr>
              <a:buSzPts val="1800"/>
              <a:buFont typeface="Arial"/>
              <a:buNone/>
              <a:defRPr b="0" i="0" sz="1800" u="none" cap="none" strike="noStrike">
                <a:solidFill>
                  <a:schemeClr val="lt1"/>
                </a:solidFill>
                <a:latin typeface="Verdana"/>
                <a:ea typeface="Verdana"/>
                <a:cs typeface="Verdana"/>
                <a:sym typeface="Verdana"/>
              </a:defRPr>
            </a:lvl6pPr>
            <a:lvl7pPr indent="0" lvl="6" marL="0" marR="0" algn="l">
              <a:lnSpc>
                <a:spcPct val="100000"/>
              </a:lnSpc>
              <a:spcBef>
                <a:spcPts val="0"/>
              </a:spcBef>
              <a:spcAft>
                <a:spcPts val="0"/>
              </a:spcAft>
              <a:buClr>
                <a:srgbClr val="000000"/>
              </a:buClr>
              <a:buSzPts val="1800"/>
              <a:buFont typeface="Arial"/>
              <a:buNone/>
              <a:defRPr b="0" i="0" sz="1800" u="none" cap="none" strike="noStrike">
                <a:solidFill>
                  <a:schemeClr val="lt1"/>
                </a:solidFill>
                <a:latin typeface="Verdana"/>
                <a:ea typeface="Verdana"/>
                <a:cs typeface="Verdana"/>
                <a:sym typeface="Verdana"/>
              </a:defRPr>
            </a:lvl7pPr>
            <a:lvl8pPr indent="0" lvl="7" marL="0" marR="0" algn="l">
              <a:lnSpc>
                <a:spcPct val="100000"/>
              </a:lnSpc>
              <a:spcBef>
                <a:spcPts val="0"/>
              </a:spcBef>
              <a:spcAft>
                <a:spcPts val="0"/>
              </a:spcAft>
              <a:buClr>
                <a:srgbClr val="000000"/>
              </a:buClr>
              <a:buSzPts val="1800"/>
              <a:buFont typeface="Arial"/>
              <a:buNone/>
              <a:defRPr b="0" i="0" sz="1800" u="none" cap="none" strike="noStrike">
                <a:solidFill>
                  <a:schemeClr val="lt1"/>
                </a:solidFill>
                <a:latin typeface="Verdana"/>
                <a:ea typeface="Verdana"/>
                <a:cs typeface="Verdana"/>
                <a:sym typeface="Verdana"/>
              </a:defRPr>
            </a:lvl8pPr>
            <a:lvl9pPr indent="0" lvl="8" marL="0" marR="0" algn="l">
              <a:lnSpc>
                <a:spcPct val="100000"/>
              </a:lnSpc>
              <a:spcBef>
                <a:spcPts val="0"/>
              </a:spcBef>
              <a:spcAft>
                <a:spcPts val="0"/>
              </a:spcAft>
              <a:buClr>
                <a:srgbClr val="000000"/>
              </a:buClr>
              <a:buSzPts val="1800"/>
              <a:buFont typeface="Arial"/>
              <a:buNone/>
              <a:defRPr b="0" i="0" sz="1800" u="none" cap="none" strike="noStrike">
                <a:solidFill>
                  <a:schemeClr val="lt1"/>
                </a:solidFill>
                <a:latin typeface="Verdana"/>
                <a:ea typeface="Verdana"/>
                <a:cs typeface="Verdana"/>
                <a:sym typeface="Verdana"/>
              </a:defRPr>
            </a:lvl9pPr>
          </a:lstStyle>
          <a:p>
            <a:pPr indent="0" lvl="0" marL="0" rtl="0" algn="l">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85" name="Shape 85"/>
        <p:cNvGrpSpPr/>
        <p:nvPr/>
      </p:nvGrpSpPr>
      <p:grpSpPr>
        <a:xfrm>
          <a:off x="0" y="0"/>
          <a:ext cx="0" cy="0"/>
          <a:chOff x="0" y="0"/>
          <a:chExt cx="0" cy="0"/>
        </a:xfrm>
      </p:grpSpPr>
      <p:sp>
        <p:nvSpPr>
          <p:cNvPr id="86" name="Google Shape;86;p22"/>
          <p:cNvSpPr txBox="1"/>
          <p:nvPr>
            <p:ph type="title"/>
          </p:nvPr>
        </p:nvSpPr>
        <p:spPr>
          <a:xfrm>
            <a:off x="1029421" y="3387466"/>
            <a:ext cx="7258039" cy="1503820"/>
          </a:xfrm>
          <a:prstGeom prst="rect">
            <a:avLst/>
          </a:prstGeom>
          <a:noFill/>
          <a:ln>
            <a:noFill/>
          </a:ln>
        </p:spPr>
        <p:txBody>
          <a:bodyPr anchorCtr="0" anchor="b" bIns="46700" lIns="93400" spcFirstLastPara="1" rIns="93400" wrap="square" tIns="46700">
            <a:noAutofit/>
          </a:bodyPr>
          <a:lstStyle>
            <a:lvl1pPr lvl="0" marR="0" algn="r">
              <a:lnSpc>
                <a:spcPct val="100000"/>
              </a:lnSpc>
              <a:spcBef>
                <a:spcPts val="0"/>
              </a:spcBef>
              <a:spcAft>
                <a:spcPts val="0"/>
              </a:spcAft>
              <a:buClr>
                <a:schemeClr val="lt1"/>
              </a:buClr>
              <a:buSzPts val="3300"/>
              <a:buFont typeface="Verdana"/>
              <a:buNone/>
              <a:defRPr b="0" i="0" sz="3300" u="none" cap="none" strike="noStrike">
                <a:solidFill>
                  <a:schemeClr val="lt1"/>
                </a:solidFill>
                <a:latin typeface="Verdana"/>
                <a:ea typeface="Verdana"/>
                <a:cs typeface="Verdana"/>
                <a:sym typeface="Verdana"/>
              </a:defRPr>
            </a:lvl1pPr>
            <a:lvl2pPr lvl="1" marR="0" algn="l">
              <a:lnSpc>
                <a:spcPct val="100000"/>
              </a:lnSpc>
              <a:spcBef>
                <a:spcPts val="0"/>
              </a:spcBef>
              <a:spcAft>
                <a:spcPts val="0"/>
              </a:spcAft>
              <a:buSzPts val="1400"/>
              <a:buNone/>
              <a:defRPr b="0" i="0" sz="1800" u="none" cap="none" strike="noStrike">
                <a:solidFill>
                  <a:schemeClr val="lt2"/>
                </a:solidFill>
              </a:defRPr>
            </a:lvl2pPr>
            <a:lvl3pPr lvl="2" marR="0" algn="l">
              <a:lnSpc>
                <a:spcPct val="100000"/>
              </a:lnSpc>
              <a:spcBef>
                <a:spcPts val="0"/>
              </a:spcBef>
              <a:spcAft>
                <a:spcPts val="0"/>
              </a:spcAft>
              <a:buSzPts val="1400"/>
              <a:buNone/>
              <a:defRPr b="0" i="0" sz="1800" u="none" cap="none" strike="noStrike">
                <a:solidFill>
                  <a:schemeClr val="lt2"/>
                </a:solidFill>
              </a:defRPr>
            </a:lvl3pPr>
            <a:lvl4pPr lvl="3" marR="0" algn="l">
              <a:lnSpc>
                <a:spcPct val="100000"/>
              </a:lnSpc>
              <a:spcBef>
                <a:spcPts val="0"/>
              </a:spcBef>
              <a:spcAft>
                <a:spcPts val="0"/>
              </a:spcAft>
              <a:buSzPts val="1400"/>
              <a:buNone/>
              <a:defRPr b="0" i="0" sz="1800" u="none" cap="none" strike="noStrike">
                <a:solidFill>
                  <a:schemeClr val="lt2"/>
                </a:solidFill>
              </a:defRPr>
            </a:lvl4pPr>
            <a:lvl5pPr lvl="4" marR="0" algn="l">
              <a:lnSpc>
                <a:spcPct val="100000"/>
              </a:lnSpc>
              <a:spcBef>
                <a:spcPts val="0"/>
              </a:spcBef>
              <a:spcAft>
                <a:spcPts val="0"/>
              </a:spcAft>
              <a:buSzPts val="1400"/>
              <a:buNone/>
              <a:defRPr b="0" i="0" sz="1800" u="none" cap="none" strike="noStrike">
                <a:solidFill>
                  <a:schemeClr val="lt2"/>
                </a:solidFill>
              </a:defRPr>
            </a:lvl5pPr>
            <a:lvl6pPr lvl="5" marR="0" algn="l">
              <a:lnSpc>
                <a:spcPct val="100000"/>
              </a:lnSpc>
              <a:spcBef>
                <a:spcPts val="0"/>
              </a:spcBef>
              <a:spcAft>
                <a:spcPts val="0"/>
              </a:spcAft>
              <a:buSzPts val="1400"/>
              <a:buNone/>
              <a:defRPr b="0" i="0" sz="1800" u="none" cap="none" strike="noStrike">
                <a:solidFill>
                  <a:schemeClr val="lt2"/>
                </a:solidFill>
              </a:defRPr>
            </a:lvl6pPr>
            <a:lvl7pPr lvl="6" marR="0" algn="l">
              <a:lnSpc>
                <a:spcPct val="100000"/>
              </a:lnSpc>
              <a:spcBef>
                <a:spcPts val="0"/>
              </a:spcBef>
              <a:spcAft>
                <a:spcPts val="0"/>
              </a:spcAft>
              <a:buSzPts val="1400"/>
              <a:buNone/>
              <a:defRPr b="0" i="0" sz="1800" u="none" cap="none" strike="noStrike">
                <a:solidFill>
                  <a:schemeClr val="lt2"/>
                </a:solidFill>
              </a:defRPr>
            </a:lvl7pPr>
            <a:lvl8pPr lvl="7" marR="0" algn="l">
              <a:lnSpc>
                <a:spcPct val="100000"/>
              </a:lnSpc>
              <a:spcBef>
                <a:spcPts val="0"/>
              </a:spcBef>
              <a:spcAft>
                <a:spcPts val="0"/>
              </a:spcAft>
              <a:buSzPts val="1400"/>
              <a:buNone/>
              <a:defRPr b="0" i="0" sz="1800" u="none" cap="none" strike="noStrike">
                <a:solidFill>
                  <a:schemeClr val="lt2"/>
                </a:solidFill>
              </a:defRPr>
            </a:lvl8pPr>
            <a:lvl9pPr lvl="8" marR="0" algn="l">
              <a:lnSpc>
                <a:spcPct val="100000"/>
              </a:lnSpc>
              <a:spcBef>
                <a:spcPts val="0"/>
              </a:spcBef>
              <a:spcAft>
                <a:spcPts val="0"/>
              </a:spcAft>
              <a:buSzPts val="1400"/>
              <a:buNone/>
              <a:defRPr b="0" i="0" sz="1800" u="none" cap="none" strike="noStrike">
                <a:solidFill>
                  <a:schemeClr val="lt2"/>
                </a:solidFill>
              </a:defRPr>
            </a:lvl9pPr>
          </a:lstStyle>
          <a:p/>
        </p:txBody>
      </p:sp>
      <p:sp>
        <p:nvSpPr>
          <p:cNvPr id="87" name="Google Shape;87;p22"/>
          <p:cNvSpPr txBox="1"/>
          <p:nvPr>
            <p:ph idx="1" type="body"/>
          </p:nvPr>
        </p:nvSpPr>
        <p:spPr>
          <a:xfrm>
            <a:off x="1029421" y="4891287"/>
            <a:ext cx="7258039" cy="880914"/>
          </a:xfrm>
          <a:prstGeom prst="rect">
            <a:avLst/>
          </a:prstGeom>
          <a:noFill/>
          <a:ln>
            <a:noFill/>
          </a:ln>
        </p:spPr>
        <p:txBody>
          <a:bodyPr anchorCtr="0" anchor="t" bIns="46700" lIns="93400" spcFirstLastPara="1" rIns="93400" wrap="square" tIns="46700">
            <a:noAutofit/>
          </a:bodyPr>
          <a:lstStyle>
            <a:lvl1pPr indent="-228600" lvl="0" marL="457200" marR="0" algn="r">
              <a:lnSpc>
                <a:spcPct val="100000"/>
              </a:lnSpc>
              <a:spcBef>
                <a:spcPts val="360"/>
              </a:spcBef>
              <a:spcAft>
                <a:spcPts val="0"/>
              </a:spcAft>
              <a:buClr>
                <a:schemeClr val="lt2"/>
              </a:buClr>
              <a:buSzPts val="1800"/>
              <a:buFont typeface="Noto Sans Symbols"/>
              <a:buNone/>
              <a:defRPr b="0" i="0" sz="1800" u="none" cap="none" strike="noStrike">
                <a:solidFill>
                  <a:schemeClr val="lt2"/>
                </a:solidFill>
                <a:latin typeface="Verdana"/>
                <a:ea typeface="Verdana"/>
                <a:cs typeface="Verdana"/>
                <a:sym typeface="Verdana"/>
              </a:defRPr>
            </a:lvl1pPr>
            <a:lvl2pPr indent="-228600" lvl="1" marL="914400" marR="0" algn="l">
              <a:lnSpc>
                <a:spcPct val="100000"/>
              </a:lnSpc>
              <a:spcBef>
                <a:spcPts val="613"/>
              </a:spcBef>
              <a:spcAft>
                <a:spcPts val="0"/>
              </a:spcAft>
              <a:buClr>
                <a:schemeClr val="lt2"/>
              </a:buClr>
              <a:buSzPts val="1800"/>
              <a:buFont typeface="Noto Sans Symbols"/>
              <a:buNone/>
              <a:defRPr b="0" i="0" sz="1800" u="none" cap="none" strike="noStrike">
                <a:solidFill>
                  <a:schemeClr val="lt1"/>
                </a:solidFill>
                <a:latin typeface="Verdana"/>
                <a:ea typeface="Verdana"/>
                <a:cs typeface="Verdana"/>
                <a:sym typeface="Verdana"/>
              </a:defRPr>
            </a:lvl2pPr>
            <a:lvl3pPr indent="-228600" lvl="2" marL="1371600" marR="0" algn="l">
              <a:lnSpc>
                <a:spcPct val="100000"/>
              </a:lnSpc>
              <a:spcBef>
                <a:spcPts val="613"/>
              </a:spcBef>
              <a:spcAft>
                <a:spcPts val="0"/>
              </a:spcAft>
              <a:buClr>
                <a:schemeClr val="lt2"/>
              </a:buClr>
              <a:buSzPts val="1600"/>
              <a:buFont typeface="Noto Sans Symbols"/>
              <a:buNone/>
              <a:defRPr b="0" i="0" sz="1600" u="none" cap="none" strike="noStrike">
                <a:solidFill>
                  <a:schemeClr val="lt1"/>
                </a:solidFill>
                <a:latin typeface="Verdana"/>
                <a:ea typeface="Verdana"/>
                <a:cs typeface="Verdana"/>
                <a:sym typeface="Verdana"/>
              </a:defRPr>
            </a:lvl3pPr>
            <a:lvl4pPr indent="-228600" lvl="3" marL="1828800" marR="0" algn="l">
              <a:lnSpc>
                <a:spcPct val="100000"/>
              </a:lnSpc>
              <a:spcBef>
                <a:spcPts val="613"/>
              </a:spcBef>
              <a:spcAft>
                <a:spcPts val="0"/>
              </a:spcAft>
              <a:buClr>
                <a:schemeClr val="lt2"/>
              </a:buClr>
              <a:buSzPts val="1400"/>
              <a:buFont typeface="Noto Sans Symbols"/>
              <a:buNone/>
              <a:defRPr b="0" i="0" sz="1400" u="none" cap="none" strike="noStrike">
                <a:solidFill>
                  <a:schemeClr val="lt1"/>
                </a:solidFill>
                <a:latin typeface="Verdana"/>
                <a:ea typeface="Verdana"/>
                <a:cs typeface="Verdana"/>
                <a:sym typeface="Verdana"/>
              </a:defRPr>
            </a:lvl4pPr>
            <a:lvl5pPr indent="-228600" lvl="4" marL="2286000" marR="0" algn="l">
              <a:lnSpc>
                <a:spcPct val="100000"/>
              </a:lnSpc>
              <a:spcBef>
                <a:spcPts val="613"/>
              </a:spcBef>
              <a:spcAft>
                <a:spcPts val="0"/>
              </a:spcAft>
              <a:buClr>
                <a:schemeClr val="lt2"/>
              </a:buClr>
              <a:buSzPts val="1400"/>
              <a:buFont typeface="Noto Sans Symbols"/>
              <a:buNone/>
              <a:defRPr b="0" i="0" sz="1400" u="none" cap="none" strike="noStrike">
                <a:solidFill>
                  <a:schemeClr val="lt1"/>
                </a:solidFill>
                <a:latin typeface="Verdana"/>
                <a:ea typeface="Verdana"/>
                <a:cs typeface="Verdana"/>
                <a:sym typeface="Verdana"/>
              </a:defRPr>
            </a:lvl5pPr>
            <a:lvl6pPr indent="-228600" lvl="5" marL="2743200" marR="0" algn="l">
              <a:lnSpc>
                <a:spcPct val="100000"/>
              </a:lnSpc>
              <a:spcBef>
                <a:spcPts val="613"/>
              </a:spcBef>
              <a:spcAft>
                <a:spcPts val="0"/>
              </a:spcAft>
              <a:buClr>
                <a:schemeClr val="lt1"/>
              </a:buClr>
              <a:buSzPts val="1400"/>
              <a:buFont typeface="Arial"/>
              <a:buNone/>
              <a:defRPr b="0" i="0" sz="1400" u="none" cap="none" strike="noStrike">
                <a:solidFill>
                  <a:schemeClr val="lt1"/>
                </a:solidFill>
                <a:latin typeface="Verdana"/>
                <a:ea typeface="Verdana"/>
                <a:cs typeface="Verdana"/>
                <a:sym typeface="Verdana"/>
              </a:defRPr>
            </a:lvl6pPr>
            <a:lvl7pPr indent="-228600" lvl="6" marL="3200400" marR="0" algn="l">
              <a:lnSpc>
                <a:spcPct val="100000"/>
              </a:lnSpc>
              <a:spcBef>
                <a:spcPts val="280"/>
              </a:spcBef>
              <a:spcAft>
                <a:spcPts val="0"/>
              </a:spcAft>
              <a:buClr>
                <a:schemeClr val="lt1"/>
              </a:buClr>
              <a:buSzPts val="1400"/>
              <a:buFont typeface="Arial"/>
              <a:buNone/>
              <a:defRPr b="0" i="0" sz="1400" u="none" cap="none" strike="noStrike">
                <a:solidFill>
                  <a:schemeClr val="lt1"/>
                </a:solidFill>
                <a:latin typeface="Verdana"/>
                <a:ea typeface="Verdana"/>
                <a:cs typeface="Verdana"/>
                <a:sym typeface="Verdana"/>
              </a:defRPr>
            </a:lvl7pPr>
            <a:lvl8pPr indent="-228600" lvl="7" marL="3657600" marR="0" algn="l">
              <a:lnSpc>
                <a:spcPct val="100000"/>
              </a:lnSpc>
              <a:spcBef>
                <a:spcPts val="280"/>
              </a:spcBef>
              <a:spcAft>
                <a:spcPts val="0"/>
              </a:spcAft>
              <a:buClr>
                <a:schemeClr val="lt1"/>
              </a:buClr>
              <a:buSzPts val="1400"/>
              <a:buFont typeface="Arial"/>
              <a:buNone/>
              <a:defRPr b="0" i="0" sz="1400" u="none" cap="none" strike="noStrike">
                <a:solidFill>
                  <a:schemeClr val="lt1"/>
                </a:solidFill>
                <a:latin typeface="Verdana"/>
                <a:ea typeface="Verdana"/>
                <a:cs typeface="Verdana"/>
                <a:sym typeface="Verdana"/>
              </a:defRPr>
            </a:lvl8pPr>
            <a:lvl9pPr indent="-228600" lvl="8" marL="4114800" marR="0" algn="l">
              <a:lnSpc>
                <a:spcPct val="100000"/>
              </a:lnSpc>
              <a:spcBef>
                <a:spcPts val="280"/>
              </a:spcBef>
              <a:spcAft>
                <a:spcPts val="0"/>
              </a:spcAft>
              <a:buClr>
                <a:schemeClr val="lt1"/>
              </a:buClr>
              <a:buSzPts val="1400"/>
              <a:buFont typeface="Arial"/>
              <a:buNone/>
              <a:defRPr b="0" i="0" sz="1400" u="none" cap="none" strike="noStrike">
                <a:solidFill>
                  <a:schemeClr val="lt1"/>
                </a:solidFill>
                <a:latin typeface="Verdana"/>
                <a:ea typeface="Verdana"/>
                <a:cs typeface="Verdana"/>
                <a:sym typeface="Verdana"/>
              </a:defRPr>
            </a:lvl9pPr>
          </a:lstStyle>
          <a:p/>
        </p:txBody>
      </p:sp>
      <p:sp>
        <p:nvSpPr>
          <p:cNvPr id="88" name="Google Shape;88;p22"/>
          <p:cNvSpPr txBox="1"/>
          <p:nvPr>
            <p:ph idx="10" type="dt"/>
          </p:nvPr>
        </p:nvSpPr>
        <p:spPr>
          <a:xfrm>
            <a:off x="6564750" y="6093717"/>
            <a:ext cx="2175828" cy="373831"/>
          </a:xfrm>
          <a:prstGeom prst="rect">
            <a:avLst/>
          </a:prstGeom>
          <a:noFill/>
          <a:ln>
            <a:noFill/>
          </a:ln>
        </p:spPr>
        <p:txBody>
          <a:bodyPr anchorCtr="0" anchor="b" bIns="46700" lIns="93400" spcFirstLastPara="1" rIns="93400" wrap="square" tIns="46700">
            <a:noAutofit/>
          </a:bodyPr>
          <a:lstStyle>
            <a:lvl1pPr lvl="0" marR="0" algn="r">
              <a:lnSpc>
                <a:spcPct val="100000"/>
              </a:lnSpc>
              <a:spcBef>
                <a:spcPts val="0"/>
              </a:spcBef>
              <a:spcAft>
                <a:spcPts val="0"/>
              </a:spcAft>
              <a:buSzPts val="1400"/>
              <a:buNone/>
              <a:defRPr b="0" i="0" sz="900" u="none" cap="none" strike="noStrike">
                <a:solidFill>
                  <a:schemeClr val="lt1"/>
                </a:solidFill>
                <a:latin typeface="Verdana"/>
                <a:ea typeface="Verdana"/>
                <a:cs typeface="Verdana"/>
                <a:sym typeface="Verdana"/>
              </a:defRPr>
            </a:lvl1pPr>
            <a:lvl2pPr lvl="1" marR="0" algn="l">
              <a:lnSpc>
                <a:spcPct val="100000"/>
              </a:lnSpc>
              <a:spcBef>
                <a:spcPts val="0"/>
              </a:spcBef>
              <a:spcAft>
                <a:spcPts val="0"/>
              </a:spcAft>
              <a:buSzPts val="1400"/>
              <a:buNone/>
              <a:defRPr b="0" i="0" sz="1800" u="none" cap="none" strike="noStrike">
                <a:solidFill>
                  <a:schemeClr val="lt1"/>
                </a:solidFill>
                <a:latin typeface="Verdana"/>
                <a:ea typeface="Verdana"/>
                <a:cs typeface="Verdana"/>
                <a:sym typeface="Verdana"/>
              </a:defRPr>
            </a:lvl2pPr>
            <a:lvl3pPr lvl="2" marR="0" algn="l">
              <a:lnSpc>
                <a:spcPct val="100000"/>
              </a:lnSpc>
              <a:spcBef>
                <a:spcPts val="0"/>
              </a:spcBef>
              <a:spcAft>
                <a:spcPts val="0"/>
              </a:spcAft>
              <a:buSzPts val="1400"/>
              <a:buNone/>
              <a:defRPr b="0" i="0" sz="1800" u="none" cap="none" strike="noStrike">
                <a:solidFill>
                  <a:schemeClr val="lt1"/>
                </a:solidFill>
                <a:latin typeface="Verdana"/>
                <a:ea typeface="Verdana"/>
                <a:cs typeface="Verdana"/>
                <a:sym typeface="Verdana"/>
              </a:defRPr>
            </a:lvl3pPr>
            <a:lvl4pPr lvl="3" marR="0" algn="l">
              <a:lnSpc>
                <a:spcPct val="100000"/>
              </a:lnSpc>
              <a:spcBef>
                <a:spcPts val="0"/>
              </a:spcBef>
              <a:spcAft>
                <a:spcPts val="0"/>
              </a:spcAft>
              <a:buSzPts val="1400"/>
              <a:buNone/>
              <a:defRPr b="0" i="0" sz="1800" u="none" cap="none" strike="noStrike">
                <a:solidFill>
                  <a:schemeClr val="lt1"/>
                </a:solidFill>
                <a:latin typeface="Verdana"/>
                <a:ea typeface="Verdana"/>
                <a:cs typeface="Verdana"/>
                <a:sym typeface="Verdana"/>
              </a:defRPr>
            </a:lvl4pPr>
            <a:lvl5pPr lvl="4" marR="0" algn="l">
              <a:lnSpc>
                <a:spcPct val="100000"/>
              </a:lnSpc>
              <a:spcBef>
                <a:spcPts val="0"/>
              </a:spcBef>
              <a:spcAft>
                <a:spcPts val="0"/>
              </a:spcAft>
              <a:buSzPts val="1400"/>
              <a:buNone/>
              <a:defRPr b="0" i="0" sz="1800" u="none" cap="none" strike="noStrike">
                <a:solidFill>
                  <a:schemeClr val="lt1"/>
                </a:solidFill>
                <a:latin typeface="Verdana"/>
                <a:ea typeface="Verdana"/>
                <a:cs typeface="Verdana"/>
                <a:sym typeface="Verdana"/>
              </a:defRPr>
            </a:lvl5pPr>
            <a:lvl6pPr lvl="5" marR="0" algn="l">
              <a:lnSpc>
                <a:spcPct val="100000"/>
              </a:lnSpc>
              <a:spcBef>
                <a:spcPts val="0"/>
              </a:spcBef>
              <a:spcAft>
                <a:spcPts val="0"/>
              </a:spcAft>
              <a:buSzPts val="1400"/>
              <a:buNone/>
              <a:defRPr b="0" i="0" sz="1800" u="none" cap="none" strike="noStrike">
                <a:solidFill>
                  <a:schemeClr val="lt1"/>
                </a:solidFill>
                <a:latin typeface="Verdana"/>
                <a:ea typeface="Verdana"/>
                <a:cs typeface="Verdana"/>
                <a:sym typeface="Verdana"/>
              </a:defRPr>
            </a:lvl6pPr>
            <a:lvl7pPr lvl="6" marR="0" algn="l">
              <a:lnSpc>
                <a:spcPct val="100000"/>
              </a:lnSpc>
              <a:spcBef>
                <a:spcPts val="0"/>
              </a:spcBef>
              <a:spcAft>
                <a:spcPts val="0"/>
              </a:spcAft>
              <a:buSzPts val="1400"/>
              <a:buNone/>
              <a:defRPr b="0" i="0" sz="1800" u="none" cap="none" strike="noStrike">
                <a:solidFill>
                  <a:schemeClr val="lt1"/>
                </a:solidFill>
                <a:latin typeface="Verdana"/>
                <a:ea typeface="Verdana"/>
                <a:cs typeface="Verdana"/>
                <a:sym typeface="Verdana"/>
              </a:defRPr>
            </a:lvl7pPr>
            <a:lvl8pPr lvl="7" marR="0" algn="l">
              <a:lnSpc>
                <a:spcPct val="100000"/>
              </a:lnSpc>
              <a:spcBef>
                <a:spcPts val="0"/>
              </a:spcBef>
              <a:spcAft>
                <a:spcPts val="0"/>
              </a:spcAft>
              <a:buSzPts val="1400"/>
              <a:buNone/>
              <a:defRPr b="0" i="0" sz="1800" u="none" cap="none" strike="noStrike">
                <a:solidFill>
                  <a:schemeClr val="lt1"/>
                </a:solidFill>
                <a:latin typeface="Verdana"/>
                <a:ea typeface="Verdana"/>
                <a:cs typeface="Verdana"/>
                <a:sym typeface="Verdana"/>
              </a:defRPr>
            </a:lvl8pPr>
            <a:lvl9pPr lvl="8" marR="0" algn="l">
              <a:lnSpc>
                <a:spcPct val="100000"/>
              </a:lnSpc>
              <a:spcBef>
                <a:spcPts val="0"/>
              </a:spcBef>
              <a:spcAft>
                <a:spcPts val="0"/>
              </a:spcAft>
              <a:buSzPts val="1400"/>
              <a:buNone/>
              <a:defRPr b="0" i="0" sz="1800" u="none" cap="none" strike="noStrike">
                <a:solidFill>
                  <a:schemeClr val="lt1"/>
                </a:solidFill>
                <a:latin typeface="Verdana"/>
                <a:ea typeface="Verdana"/>
                <a:cs typeface="Verdana"/>
                <a:sym typeface="Verdana"/>
              </a:defRPr>
            </a:lvl9pPr>
          </a:lstStyle>
          <a:p/>
        </p:txBody>
      </p:sp>
      <p:sp>
        <p:nvSpPr>
          <p:cNvPr id="89" name="Google Shape;89;p22"/>
          <p:cNvSpPr txBox="1"/>
          <p:nvPr>
            <p:ph idx="11" type="ftr"/>
          </p:nvPr>
        </p:nvSpPr>
        <p:spPr>
          <a:xfrm>
            <a:off x="1204318" y="6093717"/>
            <a:ext cx="5360432" cy="373831"/>
          </a:xfrm>
          <a:prstGeom prst="rect">
            <a:avLst/>
          </a:prstGeom>
          <a:noFill/>
          <a:ln>
            <a:noFill/>
          </a:ln>
        </p:spPr>
        <p:txBody>
          <a:bodyPr anchorCtr="0" anchor="b" bIns="46700" lIns="93400" spcFirstLastPara="1" rIns="93400" wrap="square" tIns="46700">
            <a:noAutofit/>
          </a:bodyPr>
          <a:lstStyle>
            <a:lvl1pPr lvl="0" marR="0" algn="l">
              <a:lnSpc>
                <a:spcPct val="100000"/>
              </a:lnSpc>
              <a:spcBef>
                <a:spcPts val="0"/>
              </a:spcBef>
              <a:spcAft>
                <a:spcPts val="0"/>
              </a:spcAft>
              <a:buSzPts val="1400"/>
              <a:buNone/>
              <a:defRPr b="0" i="0" sz="900" u="none" cap="none" strike="noStrike">
                <a:solidFill>
                  <a:schemeClr val="lt1"/>
                </a:solidFill>
                <a:latin typeface="Verdana"/>
                <a:ea typeface="Verdana"/>
                <a:cs typeface="Verdana"/>
                <a:sym typeface="Verdana"/>
              </a:defRPr>
            </a:lvl1pPr>
            <a:lvl2pPr lvl="1" marR="0" algn="l">
              <a:lnSpc>
                <a:spcPct val="100000"/>
              </a:lnSpc>
              <a:spcBef>
                <a:spcPts val="0"/>
              </a:spcBef>
              <a:spcAft>
                <a:spcPts val="0"/>
              </a:spcAft>
              <a:buSzPts val="1400"/>
              <a:buNone/>
              <a:defRPr b="0" i="0" sz="1800" u="none" cap="none" strike="noStrike">
                <a:solidFill>
                  <a:schemeClr val="lt1"/>
                </a:solidFill>
                <a:latin typeface="Verdana"/>
                <a:ea typeface="Verdana"/>
                <a:cs typeface="Verdana"/>
                <a:sym typeface="Verdana"/>
              </a:defRPr>
            </a:lvl2pPr>
            <a:lvl3pPr lvl="2" marR="0" algn="l">
              <a:lnSpc>
                <a:spcPct val="100000"/>
              </a:lnSpc>
              <a:spcBef>
                <a:spcPts val="0"/>
              </a:spcBef>
              <a:spcAft>
                <a:spcPts val="0"/>
              </a:spcAft>
              <a:buSzPts val="1400"/>
              <a:buNone/>
              <a:defRPr b="0" i="0" sz="1800" u="none" cap="none" strike="noStrike">
                <a:solidFill>
                  <a:schemeClr val="lt1"/>
                </a:solidFill>
                <a:latin typeface="Verdana"/>
                <a:ea typeface="Verdana"/>
                <a:cs typeface="Verdana"/>
                <a:sym typeface="Verdana"/>
              </a:defRPr>
            </a:lvl3pPr>
            <a:lvl4pPr lvl="3" marR="0" algn="l">
              <a:lnSpc>
                <a:spcPct val="100000"/>
              </a:lnSpc>
              <a:spcBef>
                <a:spcPts val="0"/>
              </a:spcBef>
              <a:spcAft>
                <a:spcPts val="0"/>
              </a:spcAft>
              <a:buSzPts val="1400"/>
              <a:buNone/>
              <a:defRPr b="0" i="0" sz="1800" u="none" cap="none" strike="noStrike">
                <a:solidFill>
                  <a:schemeClr val="lt1"/>
                </a:solidFill>
                <a:latin typeface="Verdana"/>
                <a:ea typeface="Verdana"/>
                <a:cs typeface="Verdana"/>
                <a:sym typeface="Verdana"/>
              </a:defRPr>
            </a:lvl4pPr>
            <a:lvl5pPr lvl="4" marR="0" algn="l">
              <a:lnSpc>
                <a:spcPct val="100000"/>
              </a:lnSpc>
              <a:spcBef>
                <a:spcPts val="0"/>
              </a:spcBef>
              <a:spcAft>
                <a:spcPts val="0"/>
              </a:spcAft>
              <a:buSzPts val="1400"/>
              <a:buNone/>
              <a:defRPr b="0" i="0" sz="1800" u="none" cap="none" strike="noStrike">
                <a:solidFill>
                  <a:schemeClr val="lt1"/>
                </a:solidFill>
                <a:latin typeface="Verdana"/>
                <a:ea typeface="Verdana"/>
                <a:cs typeface="Verdana"/>
                <a:sym typeface="Verdana"/>
              </a:defRPr>
            </a:lvl5pPr>
            <a:lvl6pPr lvl="5" marR="0" algn="l">
              <a:lnSpc>
                <a:spcPct val="100000"/>
              </a:lnSpc>
              <a:spcBef>
                <a:spcPts val="0"/>
              </a:spcBef>
              <a:spcAft>
                <a:spcPts val="0"/>
              </a:spcAft>
              <a:buSzPts val="1400"/>
              <a:buNone/>
              <a:defRPr b="0" i="0" sz="1800" u="none" cap="none" strike="noStrike">
                <a:solidFill>
                  <a:schemeClr val="lt1"/>
                </a:solidFill>
                <a:latin typeface="Verdana"/>
                <a:ea typeface="Verdana"/>
                <a:cs typeface="Verdana"/>
                <a:sym typeface="Verdana"/>
              </a:defRPr>
            </a:lvl6pPr>
            <a:lvl7pPr lvl="6" marR="0" algn="l">
              <a:lnSpc>
                <a:spcPct val="100000"/>
              </a:lnSpc>
              <a:spcBef>
                <a:spcPts val="0"/>
              </a:spcBef>
              <a:spcAft>
                <a:spcPts val="0"/>
              </a:spcAft>
              <a:buSzPts val="1400"/>
              <a:buNone/>
              <a:defRPr b="0" i="0" sz="1800" u="none" cap="none" strike="noStrike">
                <a:solidFill>
                  <a:schemeClr val="lt1"/>
                </a:solidFill>
                <a:latin typeface="Verdana"/>
                <a:ea typeface="Verdana"/>
                <a:cs typeface="Verdana"/>
                <a:sym typeface="Verdana"/>
              </a:defRPr>
            </a:lvl7pPr>
            <a:lvl8pPr lvl="7" marR="0" algn="l">
              <a:lnSpc>
                <a:spcPct val="100000"/>
              </a:lnSpc>
              <a:spcBef>
                <a:spcPts val="0"/>
              </a:spcBef>
              <a:spcAft>
                <a:spcPts val="0"/>
              </a:spcAft>
              <a:buSzPts val="1400"/>
              <a:buNone/>
              <a:defRPr b="0" i="0" sz="1800" u="none" cap="none" strike="noStrike">
                <a:solidFill>
                  <a:schemeClr val="lt1"/>
                </a:solidFill>
                <a:latin typeface="Verdana"/>
                <a:ea typeface="Verdana"/>
                <a:cs typeface="Verdana"/>
                <a:sym typeface="Verdana"/>
              </a:defRPr>
            </a:lvl8pPr>
            <a:lvl9pPr lvl="8" marR="0" algn="l">
              <a:lnSpc>
                <a:spcPct val="100000"/>
              </a:lnSpc>
              <a:spcBef>
                <a:spcPts val="0"/>
              </a:spcBef>
              <a:spcAft>
                <a:spcPts val="0"/>
              </a:spcAft>
              <a:buSzPts val="1400"/>
              <a:buNone/>
              <a:defRPr b="0" i="0" sz="1800" u="none" cap="none" strike="noStrike">
                <a:solidFill>
                  <a:schemeClr val="lt1"/>
                </a:solidFill>
                <a:latin typeface="Verdana"/>
                <a:ea typeface="Verdana"/>
                <a:cs typeface="Verdana"/>
                <a:sym typeface="Verdana"/>
              </a:defRPr>
            </a:lvl9pPr>
          </a:lstStyle>
          <a:p/>
        </p:txBody>
      </p:sp>
      <p:sp>
        <p:nvSpPr>
          <p:cNvPr id="90" name="Google Shape;90;p22"/>
          <p:cNvSpPr txBox="1"/>
          <p:nvPr>
            <p:ph idx="12" type="sldNum"/>
          </p:nvPr>
        </p:nvSpPr>
        <p:spPr>
          <a:xfrm>
            <a:off x="583992" y="6093717"/>
            <a:ext cx="620326" cy="373831"/>
          </a:xfrm>
          <a:prstGeom prst="rect">
            <a:avLst/>
          </a:prstGeom>
          <a:noFill/>
          <a:ln>
            <a:noFill/>
          </a:ln>
        </p:spPr>
        <p:txBody>
          <a:bodyPr anchorCtr="0" anchor="b" bIns="46700" lIns="93400" spcFirstLastPara="1" rIns="93400" wrap="square" tIns="46700">
            <a:noAutofit/>
          </a:bodyPr>
          <a:lstStyle>
            <a:lvl1pPr indent="0" lvl="0" marL="0" marR="0" algn="l">
              <a:lnSpc>
                <a:spcPct val="100000"/>
              </a:lnSpc>
              <a:spcBef>
                <a:spcPts val="0"/>
              </a:spcBef>
              <a:spcAft>
                <a:spcPts val="0"/>
              </a:spcAft>
              <a:buClr>
                <a:srgbClr val="000000"/>
              </a:buClr>
              <a:buSzPts val="1800"/>
              <a:buFont typeface="Arial"/>
              <a:buNone/>
              <a:defRPr b="0" i="0" sz="1800" u="none" cap="none" strike="noStrike">
                <a:solidFill>
                  <a:schemeClr val="lt1"/>
                </a:solidFill>
                <a:latin typeface="Verdana"/>
                <a:ea typeface="Verdana"/>
                <a:cs typeface="Verdana"/>
                <a:sym typeface="Verdana"/>
              </a:defRPr>
            </a:lvl1pPr>
            <a:lvl2pPr indent="0" lvl="1" marL="0" marR="0" algn="l">
              <a:lnSpc>
                <a:spcPct val="100000"/>
              </a:lnSpc>
              <a:spcBef>
                <a:spcPts val="0"/>
              </a:spcBef>
              <a:spcAft>
                <a:spcPts val="0"/>
              </a:spcAft>
              <a:buClr>
                <a:srgbClr val="000000"/>
              </a:buClr>
              <a:buSzPts val="1800"/>
              <a:buFont typeface="Arial"/>
              <a:buNone/>
              <a:defRPr b="0" i="0" sz="1800" u="none" cap="none" strike="noStrike">
                <a:solidFill>
                  <a:schemeClr val="lt1"/>
                </a:solidFill>
                <a:latin typeface="Verdana"/>
                <a:ea typeface="Verdana"/>
                <a:cs typeface="Verdana"/>
                <a:sym typeface="Verdana"/>
              </a:defRPr>
            </a:lvl2pPr>
            <a:lvl3pPr indent="0" lvl="2" marL="0" marR="0" algn="l">
              <a:lnSpc>
                <a:spcPct val="100000"/>
              </a:lnSpc>
              <a:spcBef>
                <a:spcPts val="0"/>
              </a:spcBef>
              <a:spcAft>
                <a:spcPts val="0"/>
              </a:spcAft>
              <a:buClr>
                <a:srgbClr val="000000"/>
              </a:buClr>
              <a:buSzPts val="1800"/>
              <a:buFont typeface="Arial"/>
              <a:buNone/>
              <a:defRPr b="0" i="0" sz="1800" u="none" cap="none" strike="noStrike">
                <a:solidFill>
                  <a:schemeClr val="lt1"/>
                </a:solidFill>
                <a:latin typeface="Verdana"/>
                <a:ea typeface="Verdana"/>
                <a:cs typeface="Verdana"/>
                <a:sym typeface="Verdana"/>
              </a:defRPr>
            </a:lvl3pPr>
            <a:lvl4pPr indent="0" lvl="3" marL="0" marR="0" algn="l">
              <a:lnSpc>
                <a:spcPct val="100000"/>
              </a:lnSpc>
              <a:spcBef>
                <a:spcPts val="0"/>
              </a:spcBef>
              <a:spcAft>
                <a:spcPts val="0"/>
              </a:spcAft>
              <a:buClr>
                <a:srgbClr val="000000"/>
              </a:buClr>
              <a:buSzPts val="1800"/>
              <a:buFont typeface="Arial"/>
              <a:buNone/>
              <a:defRPr b="0" i="0" sz="1800" u="none" cap="none" strike="noStrike">
                <a:solidFill>
                  <a:schemeClr val="lt1"/>
                </a:solidFill>
                <a:latin typeface="Verdana"/>
                <a:ea typeface="Verdana"/>
                <a:cs typeface="Verdana"/>
                <a:sym typeface="Verdana"/>
              </a:defRPr>
            </a:lvl4pPr>
            <a:lvl5pPr indent="0" lvl="4" marL="0" marR="0" algn="l">
              <a:lnSpc>
                <a:spcPct val="100000"/>
              </a:lnSpc>
              <a:spcBef>
                <a:spcPts val="0"/>
              </a:spcBef>
              <a:spcAft>
                <a:spcPts val="0"/>
              </a:spcAft>
              <a:buClr>
                <a:srgbClr val="000000"/>
              </a:buClr>
              <a:buSzPts val="1800"/>
              <a:buFont typeface="Arial"/>
              <a:buNone/>
              <a:defRPr b="0" i="0" sz="1800" u="none" cap="none" strike="noStrike">
                <a:solidFill>
                  <a:schemeClr val="lt1"/>
                </a:solidFill>
                <a:latin typeface="Verdana"/>
                <a:ea typeface="Verdana"/>
                <a:cs typeface="Verdana"/>
                <a:sym typeface="Verdana"/>
              </a:defRPr>
            </a:lvl5pPr>
            <a:lvl6pPr indent="0" lvl="5" marL="0" marR="0" algn="l">
              <a:lnSpc>
                <a:spcPct val="100000"/>
              </a:lnSpc>
              <a:spcBef>
                <a:spcPts val="0"/>
              </a:spcBef>
              <a:spcAft>
                <a:spcPts val="0"/>
              </a:spcAft>
              <a:buClr>
                <a:srgbClr val="000000"/>
              </a:buClr>
              <a:buSzPts val="1800"/>
              <a:buFont typeface="Arial"/>
              <a:buNone/>
              <a:defRPr b="0" i="0" sz="1800" u="none" cap="none" strike="noStrike">
                <a:solidFill>
                  <a:schemeClr val="lt1"/>
                </a:solidFill>
                <a:latin typeface="Verdana"/>
                <a:ea typeface="Verdana"/>
                <a:cs typeface="Verdana"/>
                <a:sym typeface="Verdana"/>
              </a:defRPr>
            </a:lvl6pPr>
            <a:lvl7pPr indent="0" lvl="6" marL="0" marR="0" algn="l">
              <a:lnSpc>
                <a:spcPct val="100000"/>
              </a:lnSpc>
              <a:spcBef>
                <a:spcPts val="0"/>
              </a:spcBef>
              <a:spcAft>
                <a:spcPts val="0"/>
              </a:spcAft>
              <a:buClr>
                <a:srgbClr val="000000"/>
              </a:buClr>
              <a:buSzPts val="1800"/>
              <a:buFont typeface="Arial"/>
              <a:buNone/>
              <a:defRPr b="0" i="0" sz="1800" u="none" cap="none" strike="noStrike">
                <a:solidFill>
                  <a:schemeClr val="lt1"/>
                </a:solidFill>
                <a:latin typeface="Verdana"/>
                <a:ea typeface="Verdana"/>
                <a:cs typeface="Verdana"/>
                <a:sym typeface="Verdana"/>
              </a:defRPr>
            </a:lvl7pPr>
            <a:lvl8pPr indent="0" lvl="7" marL="0" marR="0" algn="l">
              <a:lnSpc>
                <a:spcPct val="100000"/>
              </a:lnSpc>
              <a:spcBef>
                <a:spcPts val="0"/>
              </a:spcBef>
              <a:spcAft>
                <a:spcPts val="0"/>
              </a:spcAft>
              <a:buClr>
                <a:srgbClr val="000000"/>
              </a:buClr>
              <a:buSzPts val="1800"/>
              <a:buFont typeface="Arial"/>
              <a:buNone/>
              <a:defRPr b="0" i="0" sz="1800" u="none" cap="none" strike="noStrike">
                <a:solidFill>
                  <a:schemeClr val="lt1"/>
                </a:solidFill>
                <a:latin typeface="Verdana"/>
                <a:ea typeface="Verdana"/>
                <a:cs typeface="Verdana"/>
                <a:sym typeface="Verdana"/>
              </a:defRPr>
            </a:lvl8pPr>
            <a:lvl9pPr indent="0" lvl="8" marL="0" marR="0" algn="l">
              <a:lnSpc>
                <a:spcPct val="100000"/>
              </a:lnSpc>
              <a:spcBef>
                <a:spcPts val="0"/>
              </a:spcBef>
              <a:spcAft>
                <a:spcPts val="0"/>
              </a:spcAft>
              <a:buClr>
                <a:srgbClr val="000000"/>
              </a:buClr>
              <a:buSzPts val="1800"/>
              <a:buFont typeface="Arial"/>
              <a:buNone/>
              <a:defRPr b="0" i="0" sz="1800" u="none" cap="none" strike="noStrike">
                <a:solidFill>
                  <a:schemeClr val="lt1"/>
                </a:solidFill>
                <a:latin typeface="Verdana"/>
                <a:ea typeface="Verdana"/>
                <a:cs typeface="Verdana"/>
                <a:sym typeface="Verdana"/>
              </a:defRPr>
            </a:lvl9pPr>
          </a:lstStyle>
          <a:p>
            <a:pPr indent="0" lvl="0" marL="0" rtl="0" algn="l">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spTree>
      <p:nvGrpSpPr>
        <p:cNvPr id="91" name="Shape 91"/>
        <p:cNvGrpSpPr/>
        <p:nvPr/>
      </p:nvGrpSpPr>
      <p:grpSpPr>
        <a:xfrm>
          <a:off x="0" y="0"/>
          <a:ext cx="0" cy="0"/>
          <a:chOff x="0" y="0"/>
          <a:chExt cx="0" cy="0"/>
        </a:xfrm>
      </p:grpSpPr>
      <p:sp>
        <p:nvSpPr>
          <p:cNvPr id="92" name="Google Shape;92;p23"/>
          <p:cNvSpPr txBox="1"/>
          <p:nvPr>
            <p:ph type="title"/>
          </p:nvPr>
        </p:nvSpPr>
        <p:spPr>
          <a:xfrm>
            <a:off x="1029421" y="691836"/>
            <a:ext cx="7264058" cy="946517"/>
          </a:xfrm>
          <a:prstGeom prst="rect">
            <a:avLst/>
          </a:prstGeom>
          <a:noFill/>
          <a:ln>
            <a:noFill/>
          </a:ln>
        </p:spPr>
        <p:txBody>
          <a:bodyPr anchorCtr="0" anchor="ctr" bIns="46700" lIns="93400" spcFirstLastPara="1" rIns="93400" wrap="square" tIns="46700">
            <a:noAutofit/>
          </a:bodyPr>
          <a:lstStyle>
            <a:lvl1pPr lvl="0" marR="0" algn="l">
              <a:lnSpc>
                <a:spcPct val="100000"/>
              </a:lnSpc>
              <a:spcBef>
                <a:spcPts val="0"/>
              </a:spcBef>
              <a:spcAft>
                <a:spcPts val="0"/>
              </a:spcAft>
              <a:buClr>
                <a:schemeClr val="lt1"/>
              </a:buClr>
              <a:buSzPts val="3300"/>
              <a:buFont typeface="Verdana"/>
              <a:buNone/>
              <a:defRPr b="0" i="0" sz="3300" u="none" cap="none" strike="noStrike">
                <a:solidFill>
                  <a:schemeClr val="lt1"/>
                </a:solidFill>
                <a:latin typeface="Verdana"/>
                <a:ea typeface="Verdana"/>
                <a:cs typeface="Verdana"/>
                <a:sym typeface="Verdana"/>
              </a:defRPr>
            </a:lvl1pPr>
            <a:lvl2pPr lvl="1" marR="0" algn="l">
              <a:lnSpc>
                <a:spcPct val="100000"/>
              </a:lnSpc>
              <a:spcBef>
                <a:spcPts val="0"/>
              </a:spcBef>
              <a:spcAft>
                <a:spcPts val="0"/>
              </a:spcAft>
              <a:buSzPts val="1400"/>
              <a:buNone/>
              <a:defRPr b="0" i="0" sz="1800" u="none" cap="none" strike="noStrike">
                <a:solidFill>
                  <a:schemeClr val="lt2"/>
                </a:solidFill>
              </a:defRPr>
            </a:lvl2pPr>
            <a:lvl3pPr lvl="2" marR="0" algn="l">
              <a:lnSpc>
                <a:spcPct val="100000"/>
              </a:lnSpc>
              <a:spcBef>
                <a:spcPts val="0"/>
              </a:spcBef>
              <a:spcAft>
                <a:spcPts val="0"/>
              </a:spcAft>
              <a:buSzPts val="1400"/>
              <a:buNone/>
              <a:defRPr b="0" i="0" sz="1800" u="none" cap="none" strike="noStrike">
                <a:solidFill>
                  <a:schemeClr val="lt2"/>
                </a:solidFill>
              </a:defRPr>
            </a:lvl3pPr>
            <a:lvl4pPr lvl="3" marR="0" algn="l">
              <a:lnSpc>
                <a:spcPct val="100000"/>
              </a:lnSpc>
              <a:spcBef>
                <a:spcPts val="0"/>
              </a:spcBef>
              <a:spcAft>
                <a:spcPts val="0"/>
              </a:spcAft>
              <a:buSzPts val="1400"/>
              <a:buNone/>
              <a:defRPr b="0" i="0" sz="1800" u="none" cap="none" strike="noStrike">
                <a:solidFill>
                  <a:schemeClr val="lt2"/>
                </a:solidFill>
              </a:defRPr>
            </a:lvl4pPr>
            <a:lvl5pPr lvl="4" marR="0" algn="l">
              <a:lnSpc>
                <a:spcPct val="100000"/>
              </a:lnSpc>
              <a:spcBef>
                <a:spcPts val="0"/>
              </a:spcBef>
              <a:spcAft>
                <a:spcPts val="0"/>
              </a:spcAft>
              <a:buSzPts val="1400"/>
              <a:buNone/>
              <a:defRPr b="0" i="0" sz="1800" u="none" cap="none" strike="noStrike">
                <a:solidFill>
                  <a:schemeClr val="lt2"/>
                </a:solidFill>
              </a:defRPr>
            </a:lvl5pPr>
            <a:lvl6pPr lvl="5" marR="0" algn="l">
              <a:lnSpc>
                <a:spcPct val="100000"/>
              </a:lnSpc>
              <a:spcBef>
                <a:spcPts val="0"/>
              </a:spcBef>
              <a:spcAft>
                <a:spcPts val="0"/>
              </a:spcAft>
              <a:buSzPts val="1400"/>
              <a:buNone/>
              <a:defRPr b="0" i="0" sz="1800" u="none" cap="none" strike="noStrike">
                <a:solidFill>
                  <a:schemeClr val="lt2"/>
                </a:solidFill>
              </a:defRPr>
            </a:lvl6pPr>
            <a:lvl7pPr lvl="6" marR="0" algn="l">
              <a:lnSpc>
                <a:spcPct val="100000"/>
              </a:lnSpc>
              <a:spcBef>
                <a:spcPts val="0"/>
              </a:spcBef>
              <a:spcAft>
                <a:spcPts val="0"/>
              </a:spcAft>
              <a:buSzPts val="1400"/>
              <a:buNone/>
              <a:defRPr b="0" i="0" sz="1800" u="none" cap="none" strike="noStrike">
                <a:solidFill>
                  <a:schemeClr val="lt2"/>
                </a:solidFill>
              </a:defRPr>
            </a:lvl7pPr>
            <a:lvl8pPr lvl="7" marR="0" algn="l">
              <a:lnSpc>
                <a:spcPct val="100000"/>
              </a:lnSpc>
              <a:spcBef>
                <a:spcPts val="0"/>
              </a:spcBef>
              <a:spcAft>
                <a:spcPts val="0"/>
              </a:spcAft>
              <a:buSzPts val="1400"/>
              <a:buNone/>
              <a:defRPr b="0" i="0" sz="1800" u="none" cap="none" strike="noStrike">
                <a:solidFill>
                  <a:schemeClr val="lt2"/>
                </a:solidFill>
              </a:defRPr>
            </a:lvl8pPr>
            <a:lvl9pPr lvl="8" marR="0" algn="l">
              <a:lnSpc>
                <a:spcPct val="100000"/>
              </a:lnSpc>
              <a:spcBef>
                <a:spcPts val="0"/>
              </a:spcBef>
              <a:spcAft>
                <a:spcPts val="0"/>
              </a:spcAft>
              <a:buSzPts val="1400"/>
              <a:buNone/>
              <a:defRPr b="0" i="0" sz="1800" u="none" cap="none" strike="noStrike">
                <a:solidFill>
                  <a:schemeClr val="lt2"/>
                </a:solidFill>
              </a:defRPr>
            </a:lvl9pPr>
          </a:lstStyle>
          <a:p/>
        </p:txBody>
      </p:sp>
      <p:sp>
        <p:nvSpPr>
          <p:cNvPr id="93" name="Google Shape;93;p23"/>
          <p:cNvSpPr txBox="1"/>
          <p:nvPr>
            <p:ph idx="1" type="body"/>
          </p:nvPr>
        </p:nvSpPr>
        <p:spPr>
          <a:xfrm>
            <a:off x="1029421" y="1852899"/>
            <a:ext cx="3539979" cy="4147895"/>
          </a:xfrm>
          <a:prstGeom prst="rect">
            <a:avLst/>
          </a:prstGeom>
          <a:noFill/>
          <a:ln>
            <a:noFill/>
          </a:ln>
        </p:spPr>
        <p:txBody>
          <a:bodyPr anchorCtr="0" anchor="ctr" bIns="46700" lIns="93400" spcFirstLastPara="1" rIns="93400" wrap="square" tIns="46700">
            <a:noAutofit/>
          </a:bodyPr>
          <a:lstStyle>
            <a:lvl1pPr indent="-342900" lvl="0" marL="457200" marR="0" algn="l">
              <a:lnSpc>
                <a:spcPct val="100000"/>
              </a:lnSpc>
              <a:spcBef>
                <a:spcPts val="360"/>
              </a:spcBef>
              <a:spcAft>
                <a:spcPts val="0"/>
              </a:spcAft>
              <a:buClr>
                <a:schemeClr val="lt2"/>
              </a:buClr>
              <a:buSzPts val="1800"/>
              <a:buFont typeface="Noto Sans Symbols"/>
              <a:buChar char="○"/>
              <a:defRPr b="0" i="0" sz="1800" u="none" cap="none" strike="noStrike">
                <a:solidFill>
                  <a:schemeClr val="lt1"/>
                </a:solidFill>
                <a:latin typeface="Verdana"/>
                <a:ea typeface="Verdana"/>
                <a:cs typeface="Verdana"/>
                <a:sym typeface="Verdana"/>
              </a:defRPr>
            </a:lvl1pPr>
            <a:lvl2pPr indent="-330200" lvl="1" marL="914400" marR="0" algn="l">
              <a:lnSpc>
                <a:spcPct val="100000"/>
              </a:lnSpc>
              <a:spcBef>
                <a:spcPts val="613"/>
              </a:spcBef>
              <a:spcAft>
                <a:spcPts val="0"/>
              </a:spcAft>
              <a:buClr>
                <a:schemeClr val="lt2"/>
              </a:buClr>
              <a:buSzPts val="1600"/>
              <a:buFont typeface="Noto Sans Symbols"/>
              <a:buChar char="○"/>
              <a:defRPr b="0" i="0" sz="1600" u="none" cap="none" strike="noStrike">
                <a:solidFill>
                  <a:schemeClr val="lt1"/>
                </a:solidFill>
                <a:latin typeface="Verdana"/>
                <a:ea typeface="Verdana"/>
                <a:cs typeface="Verdana"/>
                <a:sym typeface="Verdana"/>
              </a:defRPr>
            </a:lvl2pPr>
            <a:lvl3pPr indent="-317500" lvl="2" marL="1371600" marR="0" algn="l">
              <a:lnSpc>
                <a:spcPct val="100000"/>
              </a:lnSpc>
              <a:spcBef>
                <a:spcPts val="613"/>
              </a:spcBef>
              <a:spcAft>
                <a:spcPts val="0"/>
              </a:spcAft>
              <a:buClr>
                <a:schemeClr val="lt2"/>
              </a:buClr>
              <a:buSzPts val="1400"/>
              <a:buFont typeface="Noto Sans Symbols"/>
              <a:buChar char="○"/>
              <a:defRPr b="0" i="0" sz="1400" u="none" cap="none" strike="noStrike">
                <a:solidFill>
                  <a:schemeClr val="lt1"/>
                </a:solidFill>
                <a:latin typeface="Verdana"/>
                <a:ea typeface="Verdana"/>
                <a:cs typeface="Verdana"/>
                <a:sym typeface="Verdana"/>
              </a:defRPr>
            </a:lvl3pPr>
            <a:lvl4pPr indent="-304800" lvl="3" marL="1828800" marR="0" algn="l">
              <a:lnSpc>
                <a:spcPct val="100000"/>
              </a:lnSpc>
              <a:spcBef>
                <a:spcPts val="613"/>
              </a:spcBef>
              <a:spcAft>
                <a:spcPts val="0"/>
              </a:spcAft>
              <a:buClr>
                <a:schemeClr val="lt2"/>
              </a:buClr>
              <a:buSzPts val="1200"/>
              <a:buFont typeface="Noto Sans Symbols"/>
              <a:buChar char="○"/>
              <a:defRPr b="0" i="0" sz="1200" u="none" cap="none" strike="noStrike">
                <a:solidFill>
                  <a:schemeClr val="lt1"/>
                </a:solidFill>
                <a:latin typeface="Verdana"/>
                <a:ea typeface="Verdana"/>
                <a:cs typeface="Verdana"/>
                <a:sym typeface="Verdana"/>
              </a:defRPr>
            </a:lvl4pPr>
            <a:lvl5pPr indent="-304800" lvl="4" marL="2286000" marR="0" algn="l">
              <a:lnSpc>
                <a:spcPct val="100000"/>
              </a:lnSpc>
              <a:spcBef>
                <a:spcPts val="613"/>
              </a:spcBef>
              <a:spcAft>
                <a:spcPts val="0"/>
              </a:spcAft>
              <a:buClr>
                <a:schemeClr val="lt2"/>
              </a:buClr>
              <a:buSzPts val="1200"/>
              <a:buFont typeface="Noto Sans Symbols"/>
              <a:buChar char="○"/>
              <a:defRPr b="0" i="0" sz="1200" u="none" cap="none" strike="noStrike">
                <a:solidFill>
                  <a:schemeClr val="lt1"/>
                </a:solidFill>
                <a:latin typeface="Verdana"/>
                <a:ea typeface="Verdana"/>
                <a:cs typeface="Verdana"/>
                <a:sym typeface="Verdana"/>
              </a:defRPr>
            </a:lvl5pPr>
            <a:lvl6pPr indent="-305561" lvl="5" marL="2743200" marR="0" algn="l">
              <a:lnSpc>
                <a:spcPct val="100000"/>
              </a:lnSpc>
              <a:spcBef>
                <a:spcPts val="613"/>
              </a:spcBef>
              <a:spcAft>
                <a:spcPts val="0"/>
              </a:spcAft>
              <a:buClr>
                <a:schemeClr val="lt2"/>
              </a:buClr>
              <a:buSzPts val="1212"/>
              <a:buFont typeface="Courier New"/>
              <a:buChar char="o"/>
              <a:defRPr b="0" i="0" sz="1200" u="none" cap="none" strike="noStrike">
                <a:solidFill>
                  <a:schemeClr val="lt1"/>
                </a:solidFill>
                <a:latin typeface="Verdana"/>
                <a:ea typeface="Verdana"/>
                <a:cs typeface="Verdana"/>
                <a:sym typeface="Verdana"/>
              </a:defRPr>
            </a:lvl6pPr>
            <a:lvl7pPr indent="-304800" lvl="6" marL="3200400" marR="0" algn="l">
              <a:lnSpc>
                <a:spcPct val="100000"/>
              </a:lnSpc>
              <a:spcBef>
                <a:spcPts val="240"/>
              </a:spcBef>
              <a:spcAft>
                <a:spcPts val="0"/>
              </a:spcAft>
              <a:buClr>
                <a:schemeClr val="lt2"/>
              </a:buClr>
              <a:buSzPts val="1200"/>
              <a:buFont typeface="Courier New"/>
              <a:buChar char="o"/>
              <a:defRPr b="0" i="0" sz="1200" u="none" cap="none" strike="noStrike">
                <a:solidFill>
                  <a:schemeClr val="lt1"/>
                </a:solidFill>
                <a:latin typeface="Verdana"/>
                <a:ea typeface="Verdana"/>
                <a:cs typeface="Verdana"/>
                <a:sym typeface="Verdana"/>
              </a:defRPr>
            </a:lvl7pPr>
            <a:lvl8pPr indent="-304800" lvl="7" marL="3657600" marR="0" algn="l">
              <a:lnSpc>
                <a:spcPct val="100000"/>
              </a:lnSpc>
              <a:spcBef>
                <a:spcPts val="240"/>
              </a:spcBef>
              <a:spcAft>
                <a:spcPts val="0"/>
              </a:spcAft>
              <a:buClr>
                <a:schemeClr val="lt2"/>
              </a:buClr>
              <a:buSzPts val="1200"/>
              <a:buFont typeface="Courier New"/>
              <a:buChar char="o"/>
              <a:defRPr b="0" i="0" sz="1200" u="none" cap="none" strike="noStrike">
                <a:solidFill>
                  <a:schemeClr val="lt1"/>
                </a:solidFill>
                <a:latin typeface="Verdana"/>
                <a:ea typeface="Verdana"/>
                <a:cs typeface="Verdana"/>
                <a:sym typeface="Verdana"/>
              </a:defRPr>
            </a:lvl8pPr>
            <a:lvl9pPr indent="-304800" lvl="8" marL="4114800" marR="0" algn="l">
              <a:lnSpc>
                <a:spcPct val="100000"/>
              </a:lnSpc>
              <a:spcBef>
                <a:spcPts val="240"/>
              </a:spcBef>
              <a:spcAft>
                <a:spcPts val="0"/>
              </a:spcAft>
              <a:buClr>
                <a:schemeClr val="lt2"/>
              </a:buClr>
              <a:buSzPts val="1200"/>
              <a:buFont typeface="Courier New"/>
              <a:buChar char="o"/>
              <a:defRPr b="0" i="0" sz="1200" u="none" cap="none" strike="noStrike">
                <a:solidFill>
                  <a:schemeClr val="lt1"/>
                </a:solidFill>
                <a:latin typeface="Verdana"/>
                <a:ea typeface="Verdana"/>
                <a:cs typeface="Verdana"/>
                <a:sym typeface="Verdana"/>
              </a:defRPr>
            </a:lvl9pPr>
          </a:lstStyle>
          <a:p/>
        </p:txBody>
      </p:sp>
      <p:sp>
        <p:nvSpPr>
          <p:cNvPr id="94" name="Google Shape;94;p23"/>
          <p:cNvSpPr txBox="1"/>
          <p:nvPr>
            <p:ph idx="2" type="body"/>
          </p:nvPr>
        </p:nvSpPr>
        <p:spPr>
          <a:xfrm>
            <a:off x="4755575" y="1852898"/>
            <a:ext cx="3537904" cy="4147896"/>
          </a:xfrm>
          <a:prstGeom prst="rect">
            <a:avLst/>
          </a:prstGeom>
          <a:noFill/>
          <a:ln>
            <a:noFill/>
          </a:ln>
        </p:spPr>
        <p:txBody>
          <a:bodyPr anchorCtr="0" anchor="ctr" bIns="46700" lIns="93400" spcFirstLastPara="1" rIns="93400" wrap="square" tIns="46700">
            <a:noAutofit/>
          </a:bodyPr>
          <a:lstStyle>
            <a:lvl1pPr indent="-342900" lvl="0" marL="457200" marR="0" algn="l">
              <a:lnSpc>
                <a:spcPct val="100000"/>
              </a:lnSpc>
              <a:spcBef>
                <a:spcPts val="360"/>
              </a:spcBef>
              <a:spcAft>
                <a:spcPts val="0"/>
              </a:spcAft>
              <a:buClr>
                <a:schemeClr val="lt2"/>
              </a:buClr>
              <a:buSzPts val="1800"/>
              <a:buFont typeface="Noto Sans Symbols"/>
              <a:buChar char="○"/>
              <a:defRPr b="0" i="0" sz="1800" u="none" cap="none" strike="noStrike">
                <a:solidFill>
                  <a:schemeClr val="lt1"/>
                </a:solidFill>
                <a:latin typeface="Verdana"/>
                <a:ea typeface="Verdana"/>
                <a:cs typeface="Verdana"/>
                <a:sym typeface="Verdana"/>
              </a:defRPr>
            </a:lvl1pPr>
            <a:lvl2pPr indent="-330200" lvl="1" marL="914400" marR="0" algn="l">
              <a:lnSpc>
                <a:spcPct val="100000"/>
              </a:lnSpc>
              <a:spcBef>
                <a:spcPts val="613"/>
              </a:spcBef>
              <a:spcAft>
                <a:spcPts val="0"/>
              </a:spcAft>
              <a:buClr>
                <a:schemeClr val="lt2"/>
              </a:buClr>
              <a:buSzPts val="1600"/>
              <a:buFont typeface="Noto Sans Symbols"/>
              <a:buChar char="○"/>
              <a:defRPr b="0" i="0" sz="1600" u="none" cap="none" strike="noStrike">
                <a:solidFill>
                  <a:schemeClr val="lt1"/>
                </a:solidFill>
                <a:latin typeface="Verdana"/>
                <a:ea typeface="Verdana"/>
                <a:cs typeface="Verdana"/>
                <a:sym typeface="Verdana"/>
              </a:defRPr>
            </a:lvl2pPr>
            <a:lvl3pPr indent="-317500" lvl="2" marL="1371600" marR="0" algn="l">
              <a:lnSpc>
                <a:spcPct val="100000"/>
              </a:lnSpc>
              <a:spcBef>
                <a:spcPts val="613"/>
              </a:spcBef>
              <a:spcAft>
                <a:spcPts val="0"/>
              </a:spcAft>
              <a:buClr>
                <a:schemeClr val="lt2"/>
              </a:buClr>
              <a:buSzPts val="1400"/>
              <a:buFont typeface="Noto Sans Symbols"/>
              <a:buChar char="○"/>
              <a:defRPr b="0" i="0" sz="1400" u="none" cap="none" strike="noStrike">
                <a:solidFill>
                  <a:schemeClr val="lt1"/>
                </a:solidFill>
                <a:latin typeface="Verdana"/>
                <a:ea typeface="Verdana"/>
                <a:cs typeface="Verdana"/>
                <a:sym typeface="Verdana"/>
              </a:defRPr>
            </a:lvl3pPr>
            <a:lvl4pPr indent="-304800" lvl="3" marL="1828800" marR="0" algn="l">
              <a:lnSpc>
                <a:spcPct val="100000"/>
              </a:lnSpc>
              <a:spcBef>
                <a:spcPts val="613"/>
              </a:spcBef>
              <a:spcAft>
                <a:spcPts val="0"/>
              </a:spcAft>
              <a:buClr>
                <a:schemeClr val="lt2"/>
              </a:buClr>
              <a:buSzPts val="1200"/>
              <a:buFont typeface="Noto Sans Symbols"/>
              <a:buChar char="○"/>
              <a:defRPr b="0" i="0" sz="1200" u="none" cap="none" strike="noStrike">
                <a:solidFill>
                  <a:schemeClr val="lt1"/>
                </a:solidFill>
                <a:latin typeface="Verdana"/>
                <a:ea typeface="Verdana"/>
                <a:cs typeface="Verdana"/>
                <a:sym typeface="Verdana"/>
              </a:defRPr>
            </a:lvl4pPr>
            <a:lvl5pPr indent="-304800" lvl="4" marL="2286000" marR="0" algn="l">
              <a:lnSpc>
                <a:spcPct val="100000"/>
              </a:lnSpc>
              <a:spcBef>
                <a:spcPts val="613"/>
              </a:spcBef>
              <a:spcAft>
                <a:spcPts val="0"/>
              </a:spcAft>
              <a:buClr>
                <a:schemeClr val="lt2"/>
              </a:buClr>
              <a:buSzPts val="1200"/>
              <a:buFont typeface="Noto Sans Symbols"/>
              <a:buChar char="○"/>
              <a:defRPr b="0" i="0" sz="1200" u="none" cap="none" strike="noStrike">
                <a:solidFill>
                  <a:schemeClr val="lt1"/>
                </a:solidFill>
                <a:latin typeface="Verdana"/>
                <a:ea typeface="Verdana"/>
                <a:cs typeface="Verdana"/>
                <a:sym typeface="Verdana"/>
              </a:defRPr>
            </a:lvl5pPr>
            <a:lvl6pPr indent="-305561" lvl="5" marL="2743200" marR="0" algn="l">
              <a:lnSpc>
                <a:spcPct val="100000"/>
              </a:lnSpc>
              <a:spcBef>
                <a:spcPts val="613"/>
              </a:spcBef>
              <a:spcAft>
                <a:spcPts val="0"/>
              </a:spcAft>
              <a:buClr>
                <a:schemeClr val="lt2"/>
              </a:buClr>
              <a:buSzPts val="1212"/>
              <a:buFont typeface="Courier New"/>
              <a:buChar char="o"/>
              <a:defRPr b="0" i="0" sz="1200" u="none" cap="none" strike="noStrike">
                <a:solidFill>
                  <a:schemeClr val="lt1"/>
                </a:solidFill>
                <a:latin typeface="Verdana"/>
                <a:ea typeface="Verdana"/>
                <a:cs typeface="Verdana"/>
                <a:sym typeface="Verdana"/>
              </a:defRPr>
            </a:lvl6pPr>
            <a:lvl7pPr indent="-304800" lvl="6" marL="3200400" marR="0" algn="l">
              <a:lnSpc>
                <a:spcPct val="100000"/>
              </a:lnSpc>
              <a:spcBef>
                <a:spcPts val="240"/>
              </a:spcBef>
              <a:spcAft>
                <a:spcPts val="0"/>
              </a:spcAft>
              <a:buClr>
                <a:schemeClr val="lt2"/>
              </a:buClr>
              <a:buSzPts val="1200"/>
              <a:buFont typeface="Courier New"/>
              <a:buChar char="o"/>
              <a:defRPr b="0" i="0" sz="1200" u="none" cap="none" strike="noStrike">
                <a:solidFill>
                  <a:schemeClr val="lt1"/>
                </a:solidFill>
                <a:latin typeface="Verdana"/>
                <a:ea typeface="Verdana"/>
                <a:cs typeface="Verdana"/>
                <a:sym typeface="Verdana"/>
              </a:defRPr>
            </a:lvl7pPr>
            <a:lvl8pPr indent="-304800" lvl="7" marL="3657600" marR="0" algn="l">
              <a:lnSpc>
                <a:spcPct val="100000"/>
              </a:lnSpc>
              <a:spcBef>
                <a:spcPts val="240"/>
              </a:spcBef>
              <a:spcAft>
                <a:spcPts val="0"/>
              </a:spcAft>
              <a:buClr>
                <a:schemeClr val="lt2"/>
              </a:buClr>
              <a:buSzPts val="1200"/>
              <a:buFont typeface="Courier New"/>
              <a:buChar char="o"/>
              <a:defRPr b="0" i="0" sz="1200" u="none" cap="none" strike="noStrike">
                <a:solidFill>
                  <a:schemeClr val="lt1"/>
                </a:solidFill>
                <a:latin typeface="Verdana"/>
                <a:ea typeface="Verdana"/>
                <a:cs typeface="Verdana"/>
                <a:sym typeface="Verdana"/>
              </a:defRPr>
            </a:lvl8pPr>
            <a:lvl9pPr indent="-304800" lvl="8" marL="4114800" marR="0" algn="l">
              <a:lnSpc>
                <a:spcPct val="100000"/>
              </a:lnSpc>
              <a:spcBef>
                <a:spcPts val="240"/>
              </a:spcBef>
              <a:spcAft>
                <a:spcPts val="0"/>
              </a:spcAft>
              <a:buClr>
                <a:schemeClr val="lt2"/>
              </a:buClr>
              <a:buSzPts val="1200"/>
              <a:buFont typeface="Courier New"/>
              <a:buChar char="o"/>
              <a:defRPr b="0" i="0" sz="1200" u="none" cap="none" strike="noStrike">
                <a:solidFill>
                  <a:schemeClr val="lt1"/>
                </a:solidFill>
                <a:latin typeface="Verdana"/>
                <a:ea typeface="Verdana"/>
                <a:cs typeface="Verdana"/>
                <a:sym typeface="Verdana"/>
              </a:defRPr>
            </a:lvl9pPr>
          </a:lstStyle>
          <a:p/>
        </p:txBody>
      </p:sp>
      <p:sp>
        <p:nvSpPr>
          <p:cNvPr id="95" name="Google Shape;95;p23"/>
          <p:cNvSpPr txBox="1"/>
          <p:nvPr>
            <p:ph idx="10" type="dt"/>
          </p:nvPr>
        </p:nvSpPr>
        <p:spPr>
          <a:xfrm>
            <a:off x="6564750" y="6093717"/>
            <a:ext cx="2175828" cy="373831"/>
          </a:xfrm>
          <a:prstGeom prst="rect">
            <a:avLst/>
          </a:prstGeom>
          <a:noFill/>
          <a:ln>
            <a:noFill/>
          </a:ln>
        </p:spPr>
        <p:txBody>
          <a:bodyPr anchorCtr="0" anchor="b" bIns="46700" lIns="93400" spcFirstLastPara="1" rIns="93400" wrap="square" tIns="46700">
            <a:noAutofit/>
          </a:bodyPr>
          <a:lstStyle>
            <a:lvl1pPr lvl="0" marR="0" algn="r">
              <a:lnSpc>
                <a:spcPct val="100000"/>
              </a:lnSpc>
              <a:spcBef>
                <a:spcPts val="0"/>
              </a:spcBef>
              <a:spcAft>
                <a:spcPts val="0"/>
              </a:spcAft>
              <a:buSzPts val="1400"/>
              <a:buNone/>
              <a:defRPr b="0" i="0" sz="900" u="none" cap="none" strike="noStrike">
                <a:solidFill>
                  <a:schemeClr val="lt1"/>
                </a:solidFill>
                <a:latin typeface="Verdana"/>
                <a:ea typeface="Verdana"/>
                <a:cs typeface="Verdana"/>
                <a:sym typeface="Verdana"/>
              </a:defRPr>
            </a:lvl1pPr>
            <a:lvl2pPr lvl="1" marR="0" algn="l">
              <a:lnSpc>
                <a:spcPct val="100000"/>
              </a:lnSpc>
              <a:spcBef>
                <a:spcPts val="0"/>
              </a:spcBef>
              <a:spcAft>
                <a:spcPts val="0"/>
              </a:spcAft>
              <a:buSzPts val="1400"/>
              <a:buNone/>
              <a:defRPr b="0" i="0" sz="1800" u="none" cap="none" strike="noStrike">
                <a:solidFill>
                  <a:schemeClr val="lt1"/>
                </a:solidFill>
                <a:latin typeface="Verdana"/>
                <a:ea typeface="Verdana"/>
                <a:cs typeface="Verdana"/>
                <a:sym typeface="Verdana"/>
              </a:defRPr>
            </a:lvl2pPr>
            <a:lvl3pPr lvl="2" marR="0" algn="l">
              <a:lnSpc>
                <a:spcPct val="100000"/>
              </a:lnSpc>
              <a:spcBef>
                <a:spcPts val="0"/>
              </a:spcBef>
              <a:spcAft>
                <a:spcPts val="0"/>
              </a:spcAft>
              <a:buSzPts val="1400"/>
              <a:buNone/>
              <a:defRPr b="0" i="0" sz="1800" u="none" cap="none" strike="noStrike">
                <a:solidFill>
                  <a:schemeClr val="lt1"/>
                </a:solidFill>
                <a:latin typeface="Verdana"/>
                <a:ea typeface="Verdana"/>
                <a:cs typeface="Verdana"/>
                <a:sym typeface="Verdana"/>
              </a:defRPr>
            </a:lvl3pPr>
            <a:lvl4pPr lvl="3" marR="0" algn="l">
              <a:lnSpc>
                <a:spcPct val="100000"/>
              </a:lnSpc>
              <a:spcBef>
                <a:spcPts val="0"/>
              </a:spcBef>
              <a:spcAft>
                <a:spcPts val="0"/>
              </a:spcAft>
              <a:buSzPts val="1400"/>
              <a:buNone/>
              <a:defRPr b="0" i="0" sz="1800" u="none" cap="none" strike="noStrike">
                <a:solidFill>
                  <a:schemeClr val="lt1"/>
                </a:solidFill>
                <a:latin typeface="Verdana"/>
                <a:ea typeface="Verdana"/>
                <a:cs typeface="Verdana"/>
                <a:sym typeface="Verdana"/>
              </a:defRPr>
            </a:lvl4pPr>
            <a:lvl5pPr lvl="4" marR="0" algn="l">
              <a:lnSpc>
                <a:spcPct val="100000"/>
              </a:lnSpc>
              <a:spcBef>
                <a:spcPts val="0"/>
              </a:spcBef>
              <a:spcAft>
                <a:spcPts val="0"/>
              </a:spcAft>
              <a:buSzPts val="1400"/>
              <a:buNone/>
              <a:defRPr b="0" i="0" sz="1800" u="none" cap="none" strike="noStrike">
                <a:solidFill>
                  <a:schemeClr val="lt1"/>
                </a:solidFill>
                <a:latin typeface="Verdana"/>
                <a:ea typeface="Verdana"/>
                <a:cs typeface="Verdana"/>
                <a:sym typeface="Verdana"/>
              </a:defRPr>
            </a:lvl5pPr>
            <a:lvl6pPr lvl="5" marR="0" algn="l">
              <a:lnSpc>
                <a:spcPct val="100000"/>
              </a:lnSpc>
              <a:spcBef>
                <a:spcPts val="0"/>
              </a:spcBef>
              <a:spcAft>
                <a:spcPts val="0"/>
              </a:spcAft>
              <a:buSzPts val="1400"/>
              <a:buNone/>
              <a:defRPr b="0" i="0" sz="1800" u="none" cap="none" strike="noStrike">
                <a:solidFill>
                  <a:schemeClr val="lt1"/>
                </a:solidFill>
                <a:latin typeface="Verdana"/>
                <a:ea typeface="Verdana"/>
                <a:cs typeface="Verdana"/>
                <a:sym typeface="Verdana"/>
              </a:defRPr>
            </a:lvl6pPr>
            <a:lvl7pPr lvl="6" marR="0" algn="l">
              <a:lnSpc>
                <a:spcPct val="100000"/>
              </a:lnSpc>
              <a:spcBef>
                <a:spcPts val="0"/>
              </a:spcBef>
              <a:spcAft>
                <a:spcPts val="0"/>
              </a:spcAft>
              <a:buSzPts val="1400"/>
              <a:buNone/>
              <a:defRPr b="0" i="0" sz="1800" u="none" cap="none" strike="noStrike">
                <a:solidFill>
                  <a:schemeClr val="lt1"/>
                </a:solidFill>
                <a:latin typeface="Verdana"/>
                <a:ea typeface="Verdana"/>
                <a:cs typeface="Verdana"/>
                <a:sym typeface="Verdana"/>
              </a:defRPr>
            </a:lvl7pPr>
            <a:lvl8pPr lvl="7" marR="0" algn="l">
              <a:lnSpc>
                <a:spcPct val="100000"/>
              </a:lnSpc>
              <a:spcBef>
                <a:spcPts val="0"/>
              </a:spcBef>
              <a:spcAft>
                <a:spcPts val="0"/>
              </a:spcAft>
              <a:buSzPts val="1400"/>
              <a:buNone/>
              <a:defRPr b="0" i="0" sz="1800" u="none" cap="none" strike="noStrike">
                <a:solidFill>
                  <a:schemeClr val="lt1"/>
                </a:solidFill>
                <a:latin typeface="Verdana"/>
                <a:ea typeface="Verdana"/>
                <a:cs typeface="Verdana"/>
                <a:sym typeface="Verdana"/>
              </a:defRPr>
            </a:lvl8pPr>
            <a:lvl9pPr lvl="8" marR="0" algn="l">
              <a:lnSpc>
                <a:spcPct val="100000"/>
              </a:lnSpc>
              <a:spcBef>
                <a:spcPts val="0"/>
              </a:spcBef>
              <a:spcAft>
                <a:spcPts val="0"/>
              </a:spcAft>
              <a:buSzPts val="1400"/>
              <a:buNone/>
              <a:defRPr b="0" i="0" sz="1800" u="none" cap="none" strike="noStrike">
                <a:solidFill>
                  <a:schemeClr val="lt1"/>
                </a:solidFill>
                <a:latin typeface="Verdana"/>
                <a:ea typeface="Verdana"/>
                <a:cs typeface="Verdana"/>
                <a:sym typeface="Verdana"/>
              </a:defRPr>
            </a:lvl9pPr>
          </a:lstStyle>
          <a:p/>
        </p:txBody>
      </p:sp>
      <p:sp>
        <p:nvSpPr>
          <p:cNvPr id="96" name="Google Shape;96;p23"/>
          <p:cNvSpPr txBox="1"/>
          <p:nvPr>
            <p:ph idx="11" type="ftr"/>
          </p:nvPr>
        </p:nvSpPr>
        <p:spPr>
          <a:xfrm>
            <a:off x="1204318" y="6093717"/>
            <a:ext cx="5360432" cy="373831"/>
          </a:xfrm>
          <a:prstGeom prst="rect">
            <a:avLst/>
          </a:prstGeom>
          <a:noFill/>
          <a:ln>
            <a:noFill/>
          </a:ln>
        </p:spPr>
        <p:txBody>
          <a:bodyPr anchorCtr="0" anchor="b" bIns="46700" lIns="93400" spcFirstLastPara="1" rIns="93400" wrap="square" tIns="46700">
            <a:noAutofit/>
          </a:bodyPr>
          <a:lstStyle>
            <a:lvl1pPr lvl="0" marR="0" algn="l">
              <a:lnSpc>
                <a:spcPct val="100000"/>
              </a:lnSpc>
              <a:spcBef>
                <a:spcPts val="0"/>
              </a:spcBef>
              <a:spcAft>
                <a:spcPts val="0"/>
              </a:spcAft>
              <a:buSzPts val="1400"/>
              <a:buNone/>
              <a:defRPr b="0" i="0" sz="900" u="none" cap="none" strike="noStrike">
                <a:solidFill>
                  <a:schemeClr val="lt1"/>
                </a:solidFill>
                <a:latin typeface="Verdana"/>
                <a:ea typeface="Verdana"/>
                <a:cs typeface="Verdana"/>
                <a:sym typeface="Verdana"/>
              </a:defRPr>
            </a:lvl1pPr>
            <a:lvl2pPr lvl="1" marR="0" algn="l">
              <a:lnSpc>
                <a:spcPct val="100000"/>
              </a:lnSpc>
              <a:spcBef>
                <a:spcPts val="0"/>
              </a:spcBef>
              <a:spcAft>
                <a:spcPts val="0"/>
              </a:spcAft>
              <a:buSzPts val="1400"/>
              <a:buNone/>
              <a:defRPr b="0" i="0" sz="1800" u="none" cap="none" strike="noStrike">
                <a:solidFill>
                  <a:schemeClr val="lt1"/>
                </a:solidFill>
                <a:latin typeface="Verdana"/>
                <a:ea typeface="Verdana"/>
                <a:cs typeface="Verdana"/>
                <a:sym typeface="Verdana"/>
              </a:defRPr>
            </a:lvl2pPr>
            <a:lvl3pPr lvl="2" marR="0" algn="l">
              <a:lnSpc>
                <a:spcPct val="100000"/>
              </a:lnSpc>
              <a:spcBef>
                <a:spcPts val="0"/>
              </a:spcBef>
              <a:spcAft>
                <a:spcPts val="0"/>
              </a:spcAft>
              <a:buSzPts val="1400"/>
              <a:buNone/>
              <a:defRPr b="0" i="0" sz="1800" u="none" cap="none" strike="noStrike">
                <a:solidFill>
                  <a:schemeClr val="lt1"/>
                </a:solidFill>
                <a:latin typeface="Verdana"/>
                <a:ea typeface="Verdana"/>
                <a:cs typeface="Verdana"/>
                <a:sym typeface="Verdana"/>
              </a:defRPr>
            </a:lvl3pPr>
            <a:lvl4pPr lvl="3" marR="0" algn="l">
              <a:lnSpc>
                <a:spcPct val="100000"/>
              </a:lnSpc>
              <a:spcBef>
                <a:spcPts val="0"/>
              </a:spcBef>
              <a:spcAft>
                <a:spcPts val="0"/>
              </a:spcAft>
              <a:buSzPts val="1400"/>
              <a:buNone/>
              <a:defRPr b="0" i="0" sz="1800" u="none" cap="none" strike="noStrike">
                <a:solidFill>
                  <a:schemeClr val="lt1"/>
                </a:solidFill>
                <a:latin typeface="Verdana"/>
                <a:ea typeface="Verdana"/>
                <a:cs typeface="Verdana"/>
                <a:sym typeface="Verdana"/>
              </a:defRPr>
            </a:lvl4pPr>
            <a:lvl5pPr lvl="4" marR="0" algn="l">
              <a:lnSpc>
                <a:spcPct val="100000"/>
              </a:lnSpc>
              <a:spcBef>
                <a:spcPts val="0"/>
              </a:spcBef>
              <a:spcAft>
                <a:spcPts val="0"/>
              </a:spcAft>
              <a:buSzPts val="1400"/>
              <a:buNone/>
              <a:defRPr b="0" i="0" sz="1800" u="none" cap="none" strike="noStrike">
                <a:solidFill>
                  <a:schemeClr val="lt1"/>
                </a:solidFill>
                <a:latin typeface="Verdana"/>
                <a:ea typeface="Verdana"/>
                <a:cs typeface="Verdana"/>
                <a:sym typeface="Verdana"/>
              </a:defRPr>
            </a:lvl5pPr>
            <a:lvl6pPr lvl="5" marR="0" algn="l">
              <a:lnSpc>
                <a:spcPct val="100000"/>
              </a:lnSpc>
              <a:spcBef>
                <a:spcPts val="0"/>
              </a:spcBef>
              <a:spcAft>
                <a:spcPts val="0"/>
              </a:spcAft>
              <a:buSzPts val="1400"/>
              <a:buNone/>
              <a:defRPr b="0" i="0" sz="1800" u="none" cap="none" strike="noStrike">
                <a:solidFill>
                  <a:schemeClr val="lt1"/>
                </a:solidFill>
                <a:latin typeface="Verdana"/>
                <a:ea typeface="Verdana"/>
                <a:cs typeface="Verdana"/>
                <a:sym typeface="Verdana"/>
              </a:defRPr>
            </a:lvl6pPr>
            <a:lvl7pPr lvl="6" marR="0" algn="l">
              <a:lnSpc>
                <a:spcPct val="100000"/>
              </a:lnSpc>
              <a:spcBef>
                <a:spcPts val="0"/>
              </a:spcBef>
              <a:spcAft>
                <a:spcPts val="0"/>
              </a:spcAft>
              <a:buSzPts val="1400"/>
              <a:buNone/>
              <a:defRPr b="0" i="0" sz="1800" u="none" cap="none" strike="noStrike">
                <a:solidFill>
                  <a:schemeClr val="lt1"/>
                </a:solidFill>
                <a:latin typeface="Verdana"/>
                <a:ea typeface="Verdana"/>
                <a:cs typeface="Verdana"/>
                <a:sym typeface="Verdana"/>
              </a:defRPr>
            </a:lvl7pPr>
            <a:lvl8pPr lvl="7" marR="0" algn="l">
              <a:lnSpc>
                <a:spcPct val="100000"/>
              </a:lnSpc>
              <a:spcBef>
                <a:spcPts val="0"/>
              </a:spcBef>
              <a:spcAft>
                <a:spcPts val="0"/>
              </a:spcAft>
              <a:buSzPts val="1400"/>
              <a:buNone/>
              <a:defRPr b="0" i="0" sz="1800" u="none" cap="none" strike="noStrike">
                <a:solidFill>
                  <a:schemeClr val="lt1"/>
                </a:solidFill>
                <a:latin typeface="Verdana"/>
                <a:ea typeface="Verdana"/>
                <a:cs typeface="Verdana"/>
                <a:sym typeface="Verdana"/>
              </a:defRPr>
            </a:lvl8pPr>
            <a:lvl9pPr lvl="8" marR="0" algn="l">
              <a:lnSpc>
                <a:spcPct val="100000"/>
              </a:lnSpc>
              <a:spcBef>
                <a:spcPts val="0"/>
              </a:spcBef>
              <a:spcAft>
                <a:spcPts val="0"/>
              </a:spcAft>
              <a:buSzPts val="1400"/>
              <a:buNone/>
              <a:defRPr b="0" i="0" sz="1800" u="none" cap="none" strike="noStrike">
                <a:solidFill>
                  <a:schemeClr val="lt1"/>
                </a:solidFill>
                <a:latin typeface="Verdana"/>
                <a:ea typeface="Verdana"/>
                <a:cs typeface="Verdana"/>
                <a:sym typeface="Verdana"/>
              </a:defRPr>
            </a:lvl9pPr>
          </a:lstStyle>
          <a:p/>
        </p:txBody>
      </p:sp>
      <p:sp>
        <p:nvSpPr>
          <p:cNvPr id="97" name="Google Shape;97;p23"/>
          <p:cNvSpPr txBox="1"/>
          <p:nvPr>
            <p:ph idx="12" type="sldNum"/>
          </p:nvPr>
        </p:nvSpPr>
        <p:spPr>
          <a:xfrm>
            <a:off x="583992" y="6093717"/>
            <a:ext cx="620326" cy="373831"/>
          </a:xfrm>
          <a:prstGeom prst="rect">
            <a:avLst/>
          </a:prstGeom>
          <a:noFill/>
          <a:ln>
            <a:noFill/>
          </a:ln>
        </p:spPr>
        <p:txBody>
          <a:bodyPr anchorCtr="0" anchor="b" bIns="46700" lIns="93400" spcFirstLastPara="1" rIns="93400" wrap="square" tIns="46700">
            <a:noAutofit/>
          </a:bodyPr>
          <a:lstStyle>
            <a:lvl1pPr indent="0" lvl="0" marL="0" marR="0" algn="l">
              <a:lnSpc>
                <a:spcPct val="100000"/>
              </a:lnSpc>
              <a:spcBef>
                <a:spcPts val="0"/>
              </a:spcBef>
              <a:spcAft>
                <a:spcPts val="0"/>
              </a:spcAft>
              <a:buClr>
                <a:srgbClr val="000000"/>
              </a:buClr>
              <a:buSzPts val="1800"/>
              <a:buFont typeface="Arial"/>
              <a:buNone/>
              <a:defRPr b="0" i="0" sz="1800" u="none" cap="none" strike="noStrike">
                <a:solidFill>
                  <a:schemeClr val="lt1"/>
                </a:solidFill>
                <a:latin typeface="Verdana"/>
                <a:ea typeface="Verdana"/>
                <a:cs typeface="Verdana"/>
                <a:sym typeface="Verdana"/>
              </a:defRPr>
            </a:lvl1pPr>
            <a:lvl2pPr indent="0" lvl="1" marL="0" marR="0" algn="l">
              <a:lnSpc>
                <a:spcPct val="100000"/>
              </a:lnSpc>
              <a:spcBef>
                <a:spcPts val="0"/>
              </a:spcBef>
              <a:spcAft>
                <a:spcPts val="0"/>
              </a:spcAft>
              <a:buClr>
                <a:srgbClr val="000000"/>
              </a:buClr>
              <a:buSzPts val="1800"/>
              <a:buFont typeface="Arial"/>
              <a:buNone/>
              <a:defRPr b="0" i="0" sz="1800" u="none" cap="none" strike="noStrike">
                <a:solidFill>
                  <a:schemeClr val="lt1"/>
                </a:solidFill>
                <a:latin typeface="Verdana"/>
                <a:ea typeface="Verdana"/>
                <a:cs typeface="Verdana"/>
                <a:sym typeface="Verdana"/>
              </a:defRPr>
            </a:lvl2pPr>
            <a:lvl3pPr indent="0" lvl="2" marL="0" marR="0" algn="l">
              <a:lnSpc>
                <a:spcPct val="100000"/>
              </a:lnSpc>
              <a:spcBef>
                <a:spcPts val="0"/>
              </a:spcBef>
              <a:spcAft>
                <a:spcPts val="0"/>
              </a:spcAft>
              <a:buClr>
                <a:srgbClr val="000000"/>
              </a:buClr>
              <a:buSzPts val="1800"/>
              <a:buFont typeface="Arial"/>
              <a:buNone/>
              <a:defRPr b="0" i="0" sz="1800" u="none" cap="none" strike="noStrike">
                <a:solidFill>
                  <a:schemeClr val="lt1"/>
                </a:solidFill>
                <a:latin typeface="Verdana"/>
                <a:ea typeface="Verdana"/>
                <a:cs typeface="Verdana"/>
                <a:sym typeface="Verdana"/>
              </a:defRPr>
            </a:lvl3pPr>
            <a:lvl4pPr indent="0" lvl="3" marL="0" marR="0" algn="l">
              <a:lnSpc>
                <a:spcPct val="100000"/>
              </a:lnSpc>
              <a:spcBef>
                <a:spcPts val="0"/>
              </a:spcBef>
              <a:spcAft>
                <a:spcPts val="0"/>
              </a:spcAft>
              <a:buClr>
                <a:srgbClr val="000000"/>
              </a:buClr>
              <a:buSzPts val="1800"/>
              <a:buFont typeface="Arial"/>
              <a:buNone/>
              <a:defRPr b="0" i="0" sz="1800" u="none" cap="none" strike="noStrike">
                <a:solidFill>
                  <a:schemeClr val="lt1"/>
                </a:solidFill>
                <a:latin typeface="Verdana"/>
                <a:ea typeface="Verdana"/>
                <a:cs typeface="Verdana"/>
                <a:sym typeface="Verdana"/>
              </a:defRPr>
            </a:lvl4pPr>
            <a:lvl5pPr indent="0" lvl="4" marL="0" marR="0" algn="l">
              <a:lnSpc>
                <a:spcPct val="100000"/>
              </a:lnSpc>
              <a:spcBef>
                <a:spcPts val="0"/>
              </a:spcBef>
              <a:spcAft>
                <a:spcPts val="0"/>
              </a:spcAft>
              <a:buClr>
                <a:srgbClr val="000000"/>
              </a:buClr>
              <a:buSzPts val="1800"/>
              <a:buFont typeface="Arial"/>
              <a:buNone/>
              <a:defRPr b="0" i="0" sz="1800" u="none" cap="none" strike="noStrike">
                <a:solidFill>
                  <a:schemeClr val="lt1"/>
                </a:solidFill>
                <a:latin typeface="Verdana"/>
                <a:ea typeface="Verdana"/>
                <a:cs typeface="Verdana"/>
                <a:sym typeface="Verdana"/>
              </a:defRPr>
            </a:lvl5pPr>
            <a:lvl6pPr indent="0" lvl="5" marL="0" marR="0" algn="l">
              <a:lnSpc>
                <a:spcPct val="100000"/>
              </a:lnSpc>
              <a:spcBef>
                <a:spcPts val="0"/>
              </a:spcBef>
              <a:spcAft>
                <a:spcPts val="0"/>
              </a:spcAft>
              <a:buClr>
                <a:srgbClr val="000000"/>
              </a:buClr>
              <a:buSzPts val="1800"/>
              <a:buFont typeface="Arial"/>
              <a:buNone/>
              <a:defRPr b="0" i="0" sz="1800" u="none" cap="none" strike="noStrike">
                <a:solidFill>
                  <a:schemeClr val="lt1"/>
                </a:solidFill>
                <a:latin typeface="Verdana"/>
                <a:ea typeface="Verdana"/>
                <a:cs typeface="Verdana"/>
                <a:sym typeface="Verdana"/>
              </a:defRPr>
            </a:lvl6pPr>
            <a:lvl7pPr indent="0" lvl="6" marL="0" marR="0" algn="l">
              <a:lnSpc>
                <a:spcPct val="100000"/>
              </a:lnSpc>
              <a:spcBef>
                <a:spcPts val="0"/>
              </a:spcBef>
              <a:spcAft>
                <a:spcPts val="0"/>
              </a:spcAft>
              <a:buClr>
                <a:srgbClr val="000000"/>
              </a:buClr>
              <a:buSzPts val="1800"/>
              <a:buFont typeface="Arial"/>
              <a:buNone/>
              <a:defRPr b="0" i="0" sz="1800" u="none" cap="none" strike="noStrike">
                <a:solidFill>
                  <a:schemeClr val="lt1"/>
                </a:solidFill>
                <a:latin typeface="Verdana"/>
                <a:ea typeface="Verdana"/>
                <a:cs typeface="Verdana"/>
                <a:sym typeface="Verdana"/>
              </a:defRPr>
            </a:lvl7pPr>
            <a:lvl8pPr indent="0" lvl="7" marL="0" marR="0" algn="l">
              <a:lnSpc>
                <a:spcPct val="100000"/>
              </a:lnSpc>
              <a:spcBef>
                <a:spcPts val="0"/>
              </a:spcBef>
              <a:spcAft>
                <a:spcPts val="0"/>
              </a:spcAft>
              <a:buClr>
                <a:srgbClr val="000000"/>
              </a:buClr>
              <a:buSzPts val="1800"/>
              <a:buFont typeface="Arial"/>
              <a:buNone/>
              <a:defRPr b="0" i="0" sz="1800" u="none" cap="none" strike="noStrike">
                <a:solidFill>
                  <a:schemeClr val="lt1"/>
                </a:solidFill>
                <a:latin typeface="Verdana"/>
                <a:ea typeface="Verdana"/>
                <a:cs typeface="Verdana"/>
                <a:sym typeface="Verdana"/>
              </a:defRPr>
            </a:lvl8pPr>
            <a:lvl9pPr indent="0" lvl="8" marL="0" marR="0" algn="l">
              <a:lnSpc>
                <a:spcPct val="100000"/>
              </a:lnSpc>
              <a:spcBef>
                <a:spcPts val="0"/>
              </a:spcBef>
              <a:spcAft>
                <a:spcPts val="0"/>
              </a:spcAft>
              <a:buClr>
                <a:srgbClr val="000000"/>
              </a:buClr>
              <a:buSzPts val="1800"/>
              <a:buFont typeface="Arial"/>
              <a:buNone/>
              <a:defRPr b="0" i="0" sz="1800" u="none" cap="none" strike="noStrike">
                <a:solidFill>
                  <a:schemeClr val="lt1"/>
                </a:solidFill>
                <a:latin typeface="Verdana"/>
                <a:ea typeface="Verdana"/>
                <a:cs typeface="Verdana"/>
                <a:sym typeface="Verdana"/>
              </a:defRPr>
            </a:lvl9pPr>
          </a:lstStyle>
          <a:p>
            <a:pPr indent="0" lvl="0" marL="0" rtl="0" algn="l">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type="twoTxTwoObj">
  <p:cSld name="TWO_OBJECTS_WITH_TEXT">
    <p:spTree>
      <p:nvGrpSpPr>
        <p:cNvPr id="98" name="Shape 98"/>
        <p:cNvGrpSpPr/>
        <p:nvPr/>
      </p:nvGrpSpPr>
      <p:grpSpPr>
        <a:xfrm>
          <a:off x="0" y="0"/>
          <a:ext cx="0" cy="0"/>
          <a:chOff x="0" y="0"/>
          <a:chExt cx="0" cy="0"/>
        </a:xfrm>
      </p:grpSpPr>
      <p:sp>
        <p:nvSpPr>
          <p:cNvPr id="99" name="Google Shape;99;p24"/>
          <p:cNvSpPr txBox="1"/>
          <p:nvPr>
            <p:ph type="title"/>
          </p:nvPr>
        </p:nvSpPr>
        <p:spPr>
          <a:xfrm>
            <a:off x="1029421" y="691836"/>
            <a:ext cx="7266131" cy="946517"/>
          </a:xfrm>
          <a:prstGeom prst="rect">
            <a:avLst/>
          </a:prstGeom>
          <a:noFill/>
          <a:ln>
            <a:noFill/>
          </a:ln>
        </p:spPr>
        <p:txBody>
          <a:bodyPr anchorCtr="0" anchor="ctr" bIns="46700" lIns="93400" spcFirstLastPara="1" rIns="93400" wrap="square" tIns="46700">
            <a:noAutofit/>
          </a:bodyPr>
          <a:lstStyle>
            <a:lvl1pPr lvl="0" marR="0" algn="l">
              <a:lnSpc>
                <a:spcPct val="100000"/>
              </a:lnSpc>
              <a:spcBef>
                <a:spcPts val="0"/>
              </a:spcBef>
              <a:spcAft>
                <a:spcPts val="0"/>
              </a:spcAft>
              <a:buClr>
                <a:schemeClr val="lt1"/>
              </a:buClr>
              <a:buSzPts val="3300"/>
              <a:buFont typeface="Verdana"/>
              <a:buNone/>
              <a:defRPr b="0" i="0" sz="3300" u="none" cap="none" strike="noStrike">
                <a:solidFill>
                  <a:schemeClr val="lt1"/>
                </a:solidFill>
                <a:latin typeface="Verdana"/>
                <a:ea typeface="Verdana"/>
                <a:cs typeface="Verdana"/>
                <a:sym typeface="Verdana"/>
              </a:defRPr>
            </a:lvl1pPr>
            <a:lvl2pPr lvl="1" marR="0" algn="l">
              <a:lnSpc>
                <a:spcPct val="100000"/>
              </a:lnSpc>
              <a:spcBef>
                <a:spcPts val="0"/>
              </a:spcBef>
              <a:spcAft>
                <a:spcPts val="0"/>
              </a:spcAft>
              <a:buSzPts val="1400"/>
              <a:buNone/>
              <a:defRPr b="0" i="0" sz="1800" u="none" cap="none" strike="noStrike">
                <a:solidFill>
                  <a:schemeClr val="lt2"/>
                </a:solidFill>
              </a:defRPr>
            </a:lvl2pPr>
            <a:lvl3pPr lvl="2" marR="0" algn="l">
              <a:lnSpc>
                <a:spcPct val="100000"/>
              </a:lnSpc>
              <a:spcBef>
                <a:spcPts val="0"/>
              </a:spcBef>
              <a:spcAft>
                <a:spcPts val="0"/>
              </a:spcAft>
              <a:buSzPts val="1400"/>
              <a:buNone/>
              <a:defRPr b="0" i="0" sz="1800" u="none" cap="none" strike="noStrike">
                <a:solidFill>
                  <a:schemeClr val="lt2"/>
                </a:solidFill>
              </a:defRPr>
            </a:lvl3pPr>
            <a:lvl4pPr lvl="3" marR="0" algn="l">
              <a:lnSpc>
                <a:spcPct val="100000"/>
              </a:lnSpc>
              <a:spcBef>
                <a:spcPts val="0"/>
              </a:spcBef>
              <a:spcAft>
                <a:spcPts val="0"/>
              </a:spcAft>
              <a:buSzPts val="1400"/>
              <a:buNone/>
              <a:defRPr b="0" i="0" sz="1800" u="none" cap="none" strike="noStrike">
                <a:solidFill>
                  <a:schemeClr val="lt2"/>
                </a:solidFill>
              </a:defRPr>
            </a:lvl4pPr>
            <a:lvl5pPr lvl="4" marR="0" algn="l">
              <a:lnSpc>
                <a:spcPct val="100000"/>
              </a:lnSpc>
              <a:spcBef>
                <a:spcPts val="0"/>
              </a:spcBef>
              <a:spcAft>
                <a:spcPts val="0"/>
              </a:spcAft>
              <a:buSzPts val="1400"/>
              <a:buNone/>
              <a:defRPr b="0" i="0" sz="1800" u="none" cap="none" strike="noStrike">
                <a:solidFill>
                  <a:schemeClr val="lt2"/>
                </a:solidFill>
              </a:defRPr>
            </a:lvl5pPr>
            <a:lvl6pPr lvl="5" marR="0" algn="l">
              <a:lnSpc>
                <a:spcPct val="100000"/>
              </a:lnSpc>
              <a:spcBef>
                <a:spcPts val="0"/>
              </a:spcBef>
              <a:spcAft>
                <a:spcPts val="0"/>
              </a:spcAft>
              <a:buSzPts val="1400"/>
              <a:buNone/>
              <a:defRPr b="0" i="0" sz="1800" u="none" cap="none" strike="noStrike">
                <a:solidFill>
                  <a:schemeClr val="lt2"/>
                </a:solidFill>
              </a:defRPr>
            </a:lvl6pPr>
            <a:lvl7pPr lvl="6" marR="0" algn="l">
              <a:lnSpc>
                <a:spcPct val="100000"/>
              </a:lnSpc>
              <a:spcBef>
                <a:spcPts val="0"/>
              </a:spcBef>
              <a:spcAft>
                <a:spcPts val="0"/>
              </a:spcAft>
              <a:buSzPts val="1400"/>
              <a:buNone/>
              <a:defRPr b="0" i="0" sz="1800" u="none" cap="none" strike="noStrike">
                <a:solidFill>
                  <a:schemeClr val="lt2"/>
                </a:solidFill>
              </a:defRPr>
            </a:lvl7pPr>
            <a:lvl8pPr lvl="7" marR="0" algn="l">
              <a:lnSpc>
                <a:spcPct val="100000"/>
              </a:lnSpc>
              <a:spcBef>
                <a:spcPts val="0"/>
              </a:spcBef>
              <a:spcAft>
                <a:spcPts val="0"/>
              </a:spcAft>
              <a:buSzPts val="1400"/>
              <a:buNone/>
              <a:defRPr b="0" i="0" sz="1800" u="none" cap="none" strike="noStrike">
                <a:solidFill>
                  <a:schemeClr val="lt2"/>
                </a:solidFill>
              </a:defRPr>
            </a:lvl8pPr>
            <a:lvl9pPr lvl="8" marR="0" algn="l">
              <a:lnSpc>
                <a:spcPct val="100000"/>
              </a:lnSpc>
              <a:spcBef>
                <a:spcPts val="0"/>
              </a:spcBef>
              <a:spcAft>
                <a:spcPts val="0"/>
              </a:spcAft>
              <a:buSzPts val="1400"/>
              <a:buNone/>
              <a:defRPr b="0" i="0" sz="1800" u="none" cap="none" strike="noStrike">
                <a:solidFill>
                  <a:schemeClr val="lt2"/>
                </a:solidFill>
              </a:defRPr>
            </a:lvl9pPr>
          </a:lstStyle>
          <a:p/>
        </p:txBody>
      </p:sp>
      <p:sp>
        <p:nvSpPr>
          <p:cNvPr id="100" name="Google Shape;100;p24"/>
          <p:cNvSpPr txBox="1"/>
          <p:nvPr>
            <p:ph idx="1" type="body"/>
          </p:nvPr>
        </p:nvSpPr>
        <p:spPr>
          <a:xfrm>
            <a:off x="1029421" y="1856152"/>
            <a:ext cx="3539979" cy="590002"/>
          </a:xfrm>
          <a:prstGeom prst="rect">
            <a:avLst/>
          </a:prstGeom>
          <a:noFill/>
          <a:ln>
            <a:noFill/>
          </a:ln>
        </p:spPr>
        <p:txBody>
          <a:bodyPr anchorCtr="0" anchor="b" bIns="46700" lIns="93400" spcFirstLastPara="1" rIns="93400" wrap="square" tIns="46700">
            <a:noAutofit/>
          </a:bodyPr>
          <a:lstStyle>
            <a:lvl1pPr indent="-228600" lvl="0" marL="457200" marR="0" algn="l">
              <a:lnSpc>
                <a:spcPct val="100000"/>
              </a:lnSpc>
              <a:spcBef>
                <a:spcPts val="500"/>
              </a:spcBef>
              <a:spcAft>
                <a:spcPts val="0"/>
              </a:spcAft>
              <a:buClr>
                <a:schemeClr val="lt2"/>
              </a:buClr>
              <a:buSzPts val="2500"/>
              <a:buFont typeface="Noto Sans Symbols"/>
              <a:buNone/>
              <a:defRPr b="0" i="0" sz="2500" u="none" cap="none" strike="noStrike">
                <a:solidFill>
                  <a:schemeClr val="lt1"/>
                </a:solidFill>
                <a:latin typeface="Verdana"/>
                <a:ea typeface="Verdana"/>
                <a:cs typeface="Verdana"/>
                <a:sym typeface="Verdana"/>
              </a:defRPr>
            </a:lvl1pPr>
            <a:lvl2pPr indent="-228600" lvl="1" marL="914400" marR="0" algn="l">
              <a:lnSpc>
                <a:spcPct val="100000"/>
              </a:lnSpc>
              <a:spcBef>
                <a:spcPts val="613"/>
              </a:spcBef>
              <a:spcAft>
                <a:spcPts val="0"/>
              </a:spcAft>
              <a:buClr>
                <a:schemeClr val="lt2"/>
              </a:buClr>
              <a:buSzPts val="2000"/>
              <a:buFont typeface="Noto Sans Symbols"/>
              <a:buNone/>
              <a:defRPr b="1" i="0" sz="2000" u="none" cap="none" strike="noStrike">
                <a:solidFill>
                  <a:schemeClr val="lt1"/>
                </a:solidFill>
                <a:latin typeface="Verdana"/>
                <a:ea typeface="Verdana"/>
                <a:cs typeface="Verdana"/>
                <a:sym typeface="Verdana"/>
              </a:defRPr>
            </a:lvl2pPr>
            <a:lvl3pPr indent="-228600" lvl="2" marL="1371600" marR="0" algn="l">
              <a:lnSpc>
                <a:spcPct val="100000"/>
              </a:lnSpc>
              <a:spcBef>
                <a:spcPts val="613"/>
              </a:spcBef>
              <a:spcAft>
                <a:spcPts val="0"/>
              </a:spcAft>
              <a:buClr>
                <a:schemeClr val="lt2"/>
              </a:buClr>
              <a:buSzPts val="1800"/>
              <a:buFont typeface="Noto Sans Symbols"/>
              <a:buNone/>
              <a:defRPr b="1" i="0" sz="1800" u="none" cap="none" strike="noStrike">
                <a:solidFill>
                  <a:schemeClr val="lt1"/>
                </a:solidFill>
                <a:latin typeface="Verdana"/>
                <a:ea typeface="Verdana"/>
                <a:cs typeface="Verdana"/>
                <a:sym typeface="Verdana"/>
              </a:defRPr>
            </a:lvl3pPr>
            <a:lvl4pPr indent="-228600" lvl="3" marL="1828800" marR="0" algn="l">
              <a:lnSpc>
                <a:spcPct val="100000"/>
              </a:lnSpc>
              <a:spcBef>
                <a:spcPts val="613"/>
              </a:spcBef>
              <a:spcAft>
                <a:spcPts val="0"/>
              </a:spcAft>
              <a:buClr>
                <a:schemeClr val="lt2"/>
              </a:buClr>
              <a:buSzPts val="1600"/>
              <a:buFont typeface="Noto Sans Symbols"/>
              <a:buNone/>
              <a:defRPr b="1" i="0" sz="1600" u="none" cap="none" strike="noStrike">
                <a:solidFill>
                  <a:schemeClr val="lt1"/>
                </a:solidFill>
                <a:latin typeface="Verdana"/>
                <a:ea typeface="Verdana"/>
                <a:cs typeface="Verdana"/>
                <a:sym typeface="Verdana"/>
              </a:defRPr>
            </a:lvl4pPr>
            <a:lvl5pPr indent="-228600" lvl="4" marL="2286000" marR="0" algn="l">
              <a:lnSpc>
                <a:spcPct val="100000"/>
              </a:lnSpc>
              <a:spcBef>
                <a:spcPts val="613"/>
              </a:spcBef>
              <a:spcAft>
                <a:spcPts val="0"/>
              </a:spcAft>
              <a:buClr>
                <a:schemeClr val="lt2"/>
              </a:buClr>
              <a:buSzPts val="1600"/>
              <a:buFont typeface="Noto Sans Symbols"/>
              <a:buNone/>
              <a:defRPr b="1" i="0" sz="1600" u="none" cap="none" strike="noStrike">
                <a:solidFill>
                  <a:schemeClr val="lt1"/>
                </a:solidFill>
                <a:latin typeface="Verdana"/>
                <a:ea typeface="Verdana"/>
                <a:cs typeface="Verdana"/>
                <a:sym typeface="Verdana"/>
              </a:defRPr>
            </a:lvl5pPr>
            <a:lvl6pPr indent="-228600" lvl="5" marL="2743200" marR="0" algn="l">
              <a:lnSpc>
                <a:spcPct val="100000"/>
              </a:lnSpc>
              <a:spcBef>
                <a:spcPts val="613"/>
              </a:spcBef>
              <a:spcAft>
                <a:spcPts val="0"/>
              </a:spcAft>
              <a:buClr>
                <a:schemeClr val="lt1"/>
              </a:buClr>
              <a:buSzPts val="1600"/>
              <a:buFont typeface="Arial"/>
              <a:buNone/>
              <a:defRPr b="1" i="0" sz="1600" u="none" cap="none" strike="noStrike">
                <a:solidFill>
                  <a:schemeClr val="lt1"/>
                </a:solidFill>
                <a:latin typeface="Verdana"/>
                <a:ea typeface="Verdana"/>
                <a:cs typeface="Verdana"/>
                <a:sym typeface="Verdana"/>
              </a:defRPr>
            </a:lvl6pPr>
            <a:lvl7pPr indent="-228600" lvl="6" marL="3200400" marR="0" algn="l">
              <a:lnSpc>
                <a:spcPct val="100000"/>
              </a:lnSpc>
              <a:spcBef>
                <a:spcPts val="320"/>
              </a:spcBef>
              <a:spcAft>
                <a:spcPts val="0"/>
              </a:spcAft>
              <a:buClr>
                <a:schemeClr val="lt1"/>
              </a:buClr>
              <a:buSzPts val="1600"/>
              <a:buFont typeface="Arial"/>
              <a:buNone/>
              <a:defRPr b="1" i="0" sz="1600" u="none" cap="none" strike="noStrike">
                <a:solidFill>
                  <a:schemeClr val="lt1"/>
                </a:solidFill>
                <a:latin typeface="Verdana"/>
                <a:ea typeface="Verdana"/>
                <a:cs typeface="Verdana"/>
                <a:sym typeface="Verdana"/>
              </a:defRPr>
            </a:lvl7pPr>
            <a:lvl8pPr indent="-228600" lvl="7" marL="3657600" marR="0" algn="l">
              <a:lnSpc>
                <a:spcPct val="100000"/>
              </a:lnSpc>
              <a:spcBef>
                <a:spcPts val="320"/>
              </a:spcBef>
              <a:spcAft>
                <a:spcPts val="0"/>
              </a:spcAft>
              <a:buClr>
                <a:schemeClr val="lt1"/>
              </a:buClr>
              <a:buSzPts val="1600"/>
              <a:buFont typeface="Arial"/>
              <a:buNone/>
              <a:defRPr b="1" i="0" sz="1600" u="none" cap="none" strike="noStrike">
                <a:solidFill>
                  <a:schemeClr val="lt1"/>
                </a:solidFill>
                <a:latin typeface="Verdana"/>
                <a:ea typeface="Verdana"/>
                <a:cs typeface="Verdana"/>
                <a:sym typeface="Verdana"/>
              </a:defRPr>
            </a:lvl8pPr>
            <a:lvl9pPr indent="-228600" lvl="8" marL="4114800" marR="0" algn="l">
              <a:lnSpc>
                <a:spcPct val="100000"/>
              </a:lnSpc>
              <a:spcBef>
                <a:spcPts val="320"/>
              </a:spcBef>
              <a:spcAft>
                <a:spcPts val="0"/>
              </a:spcAft>
              <a:buClr>
                <a:schemeClr val="lt1"/>
              </a:buClr>
              <a:buSzPts val="1600"/>
              <a:buFont typeface="Arial"/>
              <a:buNone/>
              <a:defRPr b="1" i="0" sz="1600" u="none" cap="none" strike="noStrike">
                <a:solidFill>
                  <a:schemeClr val="lt1"/>
                </a:solidFill>
                <a:latin typeface="Verdana"/>
                <a:ea typeface="Verdana"/>
                <a:cs typeface="Verdana"/>
                <a:sym typeface="Verdana"/>
              </a:defRPr>
            </a:lvl9pPr>
          </a:lstStyle>
          <a:p/>
        </p:txBody>
      </p:sp>
      <p:sp>
        <p:nvSpPr>
          <p:cNvPr id="101" name="Google Shape;101;p24"/>
          <p:cNvSpPr txBox="1"/>
          <p:nvPr>
            <p:ph idx="2" type="body"/>
          </p:nvPr>
        </p:nvSpPr>
        <p:spPr>
          <a:xfrm>
            <a:off x="1029421" y="2446154"/>
            <a:ext cx="3539979" cy="3554639"/>
          </a:xfrm>
          <a:prstGeom prst="rect">
            <a:avLst/>
          </a:prstGeom>
          <a:noFill/>
          <a:ln>
            <a:noFill/>
          </a:ln>
        </p:spPr>
        <p:txBody>
          <a:bodyPr anchorCtr="0" anchor="ctr" bIns="46700" lIns="93400" spcFirstLastPara="1" rIns="93400" wrap="square" tIns="46700">
            <a:noAutofit/>
          </a:bodyPr>
          <a:lstStyle>
            <a:lvl1pPr indent="-342900" lvl="0" marL="457200" marR="0" algn="l">
              <a:lnSpc>
                <a:spcPct val="100000"/>
              </a:lnSpc>
              <a:spcBef>
                <a:spcPts val="360"/>
              </a:spcBef>
              <a:spcAft>
                <a:spcPts val="0"/>
              </a:spcAft>
              <a:buClr>
                <a:schemeClr val="lt2"/>
              </a:buClr>
              <a:buSzPts val="1800"/>
              <a:buFont typeface="Noto Sans Symbols"/>
              <a:buChar char="○"/>
              <a:defRPr b="0" i="0" sz="1800" u="none" cap="none" strike="noStrike">
                <a:solidFill>
                  <a:schemeClr val="lt1"/>
                </a:solidFill>
                <a:latin typeface="Verdana"/>
                <a:ea typeface="Verdana"/>
                <a:cs typeface="Verdana"/>
                <a:sym typeface="Verdana"/>
              </a:defRPr>
            </a:lvl1pPr>
            <a:lvl2pPr indent="-330200" lvl="1" marL="914400" marR="0" algn="l">
              <a:lnSpc>
                <a:spcPct val="100000"/>
              </a:lnSpc>
              <a:spcBef>
                <a:spcPts val="613"/>
              </a:spcBef>
              <a:spcAft>
                <a:spcPts val="0"/>
              </a:spcAft>
              <a:buClr>
                <a:schemeClr val="lt2"/>
              </a:buClr>
              <a:buSzPts val="1600"/>
              <a:buFont typeface="Noto Sans Symbols"/>
              <a:buChar char="○"/>
              <a:defRPr b="0" i="0" sz="1600" u="none" cap="none" strike="noStrike">
                <a:solidFill>
                  <a:schemeClr val="lt1"/>
                </a:solidFill>
                <a:latin typeface="Verdana"/>
                <a:ea typeface="Verdana"/>
                <a:cs typeface="Verdana"/>
                <a:sym typeface="Verdana"/>
              </a:defRPr>
            </a:lvl2pPr>
            <a:lvl3pPr indent="-317500" lvl="2" marL="1371600" marR="0" algn="l">
              <a:lnSpc>
                <a:spcPct val="100000"/>
              </a:lnSpc>
              <a:spcBef>
                <a:spcPts val="613"/>
              </a:spcBef>
              <a:spcAft>
                <a:spcPts val="0"/>
              </a:spcAft>
              <a:buClr>
                <a:schemeClr val="lt2"/>
              </a:buClr>
              <a:buSzPts val="1400"/>
              <a:buFont typeface="Noto Sans Symbols"/>
              <a:buChar char="○"/>
              <a:defRPr b="0" i="0" sz="1400" u="none" cap="none" strike="noStrike">
                <a:solidFill>
                  <a:schemeClr val="lt1"/>
                </a:solidFill>
                <a:latin typeface="Verdana"/>
                <a:ea typeface="Verdana"/>
                <a:cs typeface="Verdana"/>
                <a:sym typeface="Verdana"/>
              </a:defRPr>
            </a:lvl3pPr>
            <a:lvl4pPr indent="-304800" lvl="3" marL="1828800" marR="0" algn="l">
              <a:lnSpc>
                <a:spcPct val="100000"/>
              </a:lnSpc>
              <a:spcBef>
                <a:spcPts val="613"/>
              </a:spcBef>
              <a:spcAft>
                <a:spcPts val="0"/>
              </a:spcAft>
              <a:buClr>
                <a:schemeClr val="lt2"/>
              </a:buClr>
              <a:buSzPts val="1200"/>
              <a:buFont typeface="Noto Sans Symbols"/>
              <a:buChar char="○"/>
              <a:defRPr b="0" i="0" sz="1200" u="none" cap="none" strike="noStrike">
                <a:solidFill>
                  <a:schemeClr val="lt1"/>
                </a:solidFill>
                <a:latin typeface="Verdana"/>
                <a:ea typeface="Verdana"/>
                <a:cs typeface="Verdana"/>
                <a:sym typeface="Verdana"/>
              </a:defRPr>
            </a:lvl4pPr>
            <a:lvl5pPr indent="-304800" lvl="4" marL="2286000" marR="0" algn="l">
              <a:lnSpc>
                <a:spcPct val="100000"/>
              </a:lnSpc>
              <a:spcBef>
                <a:spcPts val="613"/>
              </a:spcBef>
              <a:spcAft>
                <a:spcPts val="0"/>
              </a:spcAft>
              <a:buClr>
                <a:schemeClr val="lt2"/>
              </a:buClr>
              <a:buSzPts val="1200"/>
              <a:buFont typeface="Noto Sans Symbols"/>
              <a:buChar char="○"/>
              <a:defRPr b="0" i="0" sz="1200" u="none" cap="none" strike="noStrike">
                <a:solidFill>
                  <a:schemeClr val="lt1"/>
                </a:solidFill>
                <a:latin typeface="Verdana"/>
                <a:ea typeface="Verdana"/>
                <a:cs typeface="Verdana"/>
                <a:sym typeface="Verdana"/>
              </a:defRPr>
            </a:lvl5pPr>
            <a:lvl6pPr indent="-305561" lvl="5" marL="2743200" marR="0" algn="l">
              <a:lnSpc>
                <a:spcPct val="100000"/>
              </a:lnSpc>
              <a:spcBef>
                <a:spcPts val="613"/>
              </a:spcBef>
              <a:spcAft>
                <a:spcPts val="0"/>
              </a:spcAft>
              <a:buClr>
                <a:schemeClr val="lt2"/>
              </a:buClr>
              <a:buSzPts val="1212"/>
              <a:buFont typeface="Courier New"/>
              <a:buChar char="o"/>
              <a:defRPr b="0" i="0" sz="1200" u="none" cap="none" strike="noStrike">
                <a:solidFill>
                  <a:schemeClr val="lt1"/>
                </a:solidFill>
                <a:latin typeface="Verdana"/>
                <a:ea typeface="Verdana"/>
                <a:cs typeface="Verdana"/>
                <a:sym typeface="Verdana"/>
              </a:defRPr>
            </a:lvl6pPr>
            <a:lvl7pPr indent="-304800" lvl="6" marL="3200400" marR="0" algn="l">
              <a:lnSpc>
                <a:spcPct val="100000"/>
              </a:lnSpc>
              <a:spcBef>
                <a:spcPts val="240"/>
              </a:spcBef>
              <a:spcAft>
                <a:spcPts val="0"/>
              </a:spcAft>
              <a:buClr>
                <a:schemeClr val="lt2"/>
              </a:buClr>
              <a:buSzPts val="1200"/>
              <a:buFont typeface="Courier New"/>
              <a:buChar char="o"/>
              <a:defRPr b="0" i="0" sz="1200" u="none" cap="none" strike="noStrike">
                <a:solidFill>
                  <a:schemeClr val="lt1"/>
                </a:solidFill>
                <a:latin typeface="Verdana"/>
                <a:ea typeface="Verdana"/>
                <a:cs typeface="Verdana"/>
                <a:sym typeface="Verdana"/>
              </a:defRPr>
            </a:lvl7pPr>
            <a:lvl8pPr indent="-304800" lvl="7" marL="3657600" marR="0" algn="l">
              <a:lnSpc>
                <a:spcPct val="100000"/>
              </a:lnSpc>
              <a:spcBef>
                <a:spcPts val="240"/>
              </a:spcBef>
              <a:spcAft>
                <a:spcPts val="0"/>
              </a:spcAft>
              <a:buClr>
                <a:schemeClr val="lt2"/>
              </a:buClr>
              <a:buSzPts val="1200"/>
              <a:buFont typeface="Courier New"/>
              <a:buChar char="o"/>
              <a:defRPr b="0" i="0" sz="1200" u="none" cap="none" strike="noStrike">
                <a:solidFill>
                  <a:schemeClr val="lt1"/>
                </a:solidFill>
                <a:latin typeface="Verdana"/>
                <a:ea typeface="Verdana"/>
                <a:cs typeface="Verdana"/>
                <a:sym typeface="Verdana"/>
              </a:defRPr>
            </a:lvl8pPr>
            <a:lvl9pPr indent="-304800" lvl="8" marL="4114800" marR="0" algn="l">
              <a:lnSpc>
                <a:spcPct val="100000"/>
              </a:lnSpc>
              <a:spcBef>
                <a:spcPts val="240"/>
              </a:spcBef>
              <a:spcAft>
                <a:spcPts val="0"/>
              </a:spcAft>
              <a:buClr>
                <a:schemeClr val="lt2"/>
              </a:buClr>
              <a:buSzPts val="1200"/>
              <a:buFont typeface="Courier New"/>
              <a:buChar char="o"/>
              <a:defRPr b="0" i="0" sz="1200" u="none" cap="none" strike="noStrike">
                <a:solidFill>
                  <a:schemeClr val="lt1"/>
                </a:solidFill>
                <a:latin typeface="Verdana"/>
                <a:ea typeface="Verdana"/>
                <a:cs typeface="Verdana"/>
                <a:sym typeface="Verdana"/>
              </a:defRPr>
            </a:lvl9pPr>
          </a:lstStyle>
          <a:p/>
        </p:txBody>
      </p:sp>
      <p:sp>
        <p:nvSpPr>
          <p:cNvPr id="102" name="Google Shape;102;p24"/>
          <p:cNvSpPr txBox="1"/>
          <p:nvPr>
            <p:ph idx="3" type="body"/>
          </p:nvPr>
        </p:nvSpPr>
        <p:spPr>
          <a:xfrm>
            <a:off x="4755575" y="1856152"/>
            <a:ext cx="3539977" cy="590002"/>
          </a:xfrm>
          <a:prstGeom prst="rect">
            <a:avLst/>
          </a:prstGeom>
          <a:noFill/>
          <a:ln>
            <a:noFill/>
          </a:ln>
        </p:spPr>
        <p:txBody>
          <a:bodyPr anchorCtr="0" anchor="b" bIns="46700" lIns="93400" spcFirstLastPara="1" rIns="93400" wrap="square" tIns="46700">
            <a:noAutofit/>
          </a:bodyPr>
          <a:lstStyle>
            <a:lvl1pPr indent="-228600" lvl="0" marL="457200" marR="0" algn="l">
              <a:lnSpc>
                <a:spcPct val="100000"/>
              </a:lnSpc>
              <a:spcBef>
                <a:spcPts val="500"/>
              </a:spcBef>
              <a:spcAft>
                <a:spcPts val="0"/>
              </a:spcAft>
              <a:buClr>
                <a:schemeClr val="lt2"/>
              </a:buClr>
              <a:buSzPts val="2500"/>
              <a:buFont typeface="Noto Sans Symbols"/>
              <a:buNone/>
              <a:defRPr b="0" i="0" sz="2500" u="none" cap="none" strike="noStrike">
                <a:solidFill>
                  <a:schemeClr val="lt1"/>
                </a:solidFill>
                <a:latin typeface="Verdana"/>
                <a:ea typeface="Verdana"/>
                <a:cs typeface="Verdana"/>
                <a:sym typeface="Verdana"/>
              </a:defRPr>
            </a:lvl1pPr>
            <a:lvl2pPr indent="-228600" lvl="1" marL="914400" marR="0" algn="l">
              <a:lnSpc>
                <a:spcPct val="100000"/>
              </a:lnSpc>
              <a:spcBef>
                <a:spcPts val="613"/>
              </a:spcBef>
              <a:spcAft>
                <a:spcPts val="0"/>
              </a:spcAft>
              <a:buClr>
                <a:schemeClr val="lt2"/>
              </a:buClr>
              <a:buSzPts val="2000"/>
              <a:buFont typeface="Noto Sans Symbols"/>
              <a:buNone/>
              <a:defRPr b="1" i="0" sz="2000" u="none" cap="none" strike="noStrike">
                <a:solidFill>
                  <a:schemeClr val="lt1"/>
                </a:solidFill>
                <a:latin typeface="Verdana"/>
                <a:ea typeface="Verdana"/>
                <a:cs typeface="Verdana"/>
                <a:sym typeface="Verdana"/>
              </a:defRPr>
            </a:lvl2pPr>
            <a:lvl3pPr indent="-228600" lvl="2" marL="1371600" marR="0" algn="l">
              <a:lnSpc>
                <a:spcPct val="100000"/>
              </a:lnSpc>
              <a:spcBef>
                <a:spcPts val="613"/>
              </a:spcBef>
              <a:spcAft>
                <a:spcPts val="0"/>
              </a:spcAft>
              <a:buClr>
                <a:schemeClr val="lt2"/>
              </a:buClr>
              <a:buSzPts val="1800"/>
              <a:buFont typeface="Noto Sans Symbols"/>
              <a:buNone/>
              <a:defRPr b="1" i="0" sz="1800" u="none" cap="none" strike="noStrike">
                <a:solidFill>
                  <a:schemeClr val="lt1"/>
                </a:solidFill>
                <a:latin typeface="Verdana"/>
                <a:ea typeface="Verdana"/>
                <a:cs typeface="Verdana"/>
                <a:sym typeface="Verdana"/>
              </a:defRPr>
            </a:lvl3pPr>
            <a:lvl4pPr indent="-228600" lvl="3" marL="1828800" marR="0" algn="l">
              <a:lnSpc>
                <a:spcPct val="100000"/>
              </a:lnSpc>
              <a:spcBef>
                <a:spcPts val="613"/>
              </a:spcBef>
              <a:spcAft>
                <a:spcPts val="0"/>
              </a:spcAft>
              <a:buClr>
                <a:schemeClr val="lt2"/>
              </a:buClr>
              <a:buSzPts val="1600"/>
              <a:buFont typeface="Noto Sans Symbols"/>
              <a:buNone/>
              <a:defRPr b="1" i="0" sz="1600" u="none" cap="none" strike="noStrike">
                <a:solidFill>
                  <a:schemeClr val="lt1"/>
                </a:solidFill>
                <a:latin typeface="Verdana"/>
                <a:ea typeface="Verdana"/>
                <a:cs typeface="Verdana"/>
                <a:sym typeface="Verdana"/>
              </a:defRPr>
            </a:lvl4pPr>
            <a:lvl5pPr indent="-228600" lvl="4" marL="2286000" marR="0" algn="l">
              <a:lnSpc>
                <a:spcPct val="100000"/>
              </a:lnSpc>
              <a:spcBef>
                <a:spcPts val="613"/>
              </a:spcBef>
              <a:spcAft>
                <a:spcPts val="0"/>
              </a:spcAft>
              <a:buClr>
                <a:schemeClr val="lt2"/>
              </a:buClr>
              <a:buSzPts val="1600"/>
              <a:buFont typeface="Noto Sans Symbols"/>
              <a:buNone/>
              <a:defRPr b="1" i="0" sz="1600" u="none" cap="none" strike="noStrike">
                <a:solidFill>
                  <a:schemeClr val="lt1"/>
                </a:solidFill>
                <a:latin typeface="Verdana"/>
                <a:ea typeface="Verdana"/>
                <a:cs typeface="Verdana"/>
                <a:sym typeface="Verdana"/>
              </a:defRPr>
            </a:lvl5pPr>
            <a:lvl6pPr indent="-228600" lvl="5" marL="2743200" marR="0" algn="l">
              <a:lnSpc>
                <a:spcPct val="100000"/>
              </a:lnSpc>
              <a:spcBef>
                <a:spcPts val="613"/>
              </a:spcBef>
              <a:spcAft>
                <a:spcPts val="0"/>
              </a:spcAft>
              <a:buClr>
                <a:schemeClr val="lt1"/>
              </a:buClr>
              <a:buSzPts val="1600"/>
              <a:buFont typeface="Arial"/>
              <a:buNone/>
              <a:defRPr b="1" i="0" sz="1600" u="none" cap="none" strike="noStrike">
                <a:solidFill>
                  <a:schemeClr val="lt1"/>
                </a:solidFill>
                <a:latin typeface="Verdana"/>
                <a:ea typeface="Verdana"/>
                <a:cs typeface="Verdana"/>
                <a:sym typeface="Verdana"/>
              </a:defRPr>
            </a:lvl6pPr>
            <a:lvl7pPr indent="-228600" lvl="6" marL="3200400" marR="0" algn="l">
              <a:lnSpc>
                <a:spcPct val="100000"/>
              </a:lnSpc>
              <a:spcBef>
                <a:spcPts val="320"/>
              </a:spcBef>
              <a:spcAft>
                <a:spcPts val="0"/>
              </a:spcAft>
              <a:buClr>
                <a:schemeClr val="lt1"/>
              </a:buClr>
              <a:buSzPts val="1600"/>
              <a:buFont typeface="Arial"/>
              <a:buNone/>
              <a:defRPr b="1" i="0" sz="1600" u="none" cap="none" strike="noStrike">
                <a:solidFill>
                  <a:schemeClr val="lt1"/>
                </a:solidFill>
                <a:latin typeface="Verdana"/>
                <a:ea typeface="Verdana"/>
                <a:cs typeface="Verdana"/>
                <a:sym typeface="Verdana"/>
              </a:defRPr>
            </a:lvl7pPr>
            <a:lvl8pPr indent="-228600" lvl="7" marL="3657600" marR="0" algn="l">
              <a:lnSpc>
                <a:spcPct val="100000"/>
              </a:lnSpc>
              <a:spcBef>
                <a:spcPts val="320"/>
              </a:spcBef>
              <a:spcAft>
                <a:spcPts val="0"/>
              </a:spcAft>
              <a:buClr>
                <a:schemeClr val="lt1"/>
              </a:buClr>
              <a:buSzPts val="1600"/>
              <a:buFont typeface="Arial"/>
              <a:buNone/>
              <a:defRPr b="1" i="0" sz="1600" u="none" cap="none" strike="noStrike">
                <a:solidFill>
                  <a:schemeClr val="lt1"/>
                </a:solidFill>
                <a:latin typeface="Verdana"/>
                <a:ea typeface="Verdana"/>
                <a:cs typeface="Verdana"/>
                <a:sym typeface="Verdana"/>
              </a:defRPr>
            </a:lvl8pPr>
            <a:lvl9pPr indent="-228600" lvl="8" marL="4114800" marR="0" algn="l">
              <a:lnSpc>
                <a:spcPct val="100000"/>
              </a:lnSpc>
              <a:spcBef>
                <a:spcPts val="320"/>
              </a:spcBef>
              <a:spcAft>
                <a:spcPts val="0"/>
              </a:spcAft>
              <a:buClr>
                <a:schemeClr val="lt1"/>
              </a:buClr>
              <a:buSzPts val="1600"/>
              <a:buFont typeface="Arial"/>
              <a:buNone/>
              <a:defRPr b="1" i="0" sz="1600" u="none" cap="none" strike="noStrike">
                <a:solidFill>
                  <a:schemeClr val="lt1"/>
                </a:solidFill>
                <a:latin typeface="Verdana"/>
                <a:ea typeface="Verdana"/>
                <a:cs typeface="Verdana"/>
                <a:sym typeface="Verdana"/>
              </a:defRPr>
            </a:lvl9pPr>
          </a:lstStyle>
          <a:p/>
        </p:txBody>
      </p:sp>
      <p:sp>
        <p:nvSpPr>
          <p:cNvPr id="103" name="Google Shape;103;p24"/>
          <p:cNvSpPr txBox="1"/>
          <p:nvPr>
            <p:ph idx="4" type="body"/>
          </p:nvPr>
        </p:nvSpPr>
        <p:spPr>
          <a:xfrm>
            <a:off x="4755575" y="2446154"/>
            <a:ext cx="3539977" cy="3554639"/>
          </a:xfrm>
          <a:prstGeom prst="rect">
            <a:avLst/>
          </a:prstGeom>
          <a:noFill/>
          <a:ln>
            <a:noFill/>
          </a:ln>
        </p:spPr>
        <p:txBody>
          <a:bodyPr anchorCtr="0" anchor="ctr" bIns="46700" lIns="93400" spcFirstLastPara="1" rIns="93400" wrap="square" tIns="46700">
            <a:noAutofit/>
          </a:bodyPr>
          <a:lstStyle>
            <a:lvl1pPr indent="-342900" lvl="0" marL="457200" marR="0" algn="l">
              <a:lnSpc>
                <a:spcPct val="100000"/>
              </a:lnSpc>
              <a:spcBef>
                <a:spcPts val="360"/>
              </a:spcBef>
              <a:spcAft>
                <a:spcPts val="0"/>
              </a:spcAft>
              <a:buClr>
                <a:schemeClr val="lt2"/>
              </a:buClr>
              <a:buSzPts val="1800"/>
              <a:buFont typeface="Noto Sans Symbols"/>
              <a:buChar char="○"/>
              <a:defRPr b="0" i="0" sz="1800" u="none" cap="none" strike="noStrike">
                <a:solidFill>
                  <a:schemeClr val="lt1"/>
                </a:solidFill>
                <a:latin typeface="Verdana"/>
                <a:ea typeface="Verdana"/>
                <a:cs typeface="Verdana"/>
                <a:sym typeface="Verdana"/>
              </a:defRPr>
            </a:lvl1pPr>
            <a:lvl2pPr indent="-330200" lvl="1" marL="914400" marR="0" algn="l">
              <a:lnSpc>
                <a:spcPct val="100000"/>
              </a:lnSpc>
              <a:spcBef>
                <a:spcPts val="613"/>
              </a:spcBef>
              <a:spcAft>
                <a:spcPts val="0"/>
              </a:spcAft>
              <a:buClr>
                <a:schemeClr val="lt2"/>
              </a:buClr>
              <a:buSzPts val="1600"/>
              <a:buFont typeface="Noto Sans Symbols"/>
              <a:buChar char="○"/>
              <a:defRPr b="0" i="0" sz="1600" u="none" cap="none" strike="noStrike">
                <a:solidFill>
                  <a:schemeClr val="lt1"/>
                </a:solidFill>
                <a:latin typeface="Verdana"/>
                <a:ea typeface="Verdana"/>
                <a:cs typeface="Verdana"/>
                <a:sym typeface="Verdana"/>
              </a:defRPr>
            </a:lvl2pPr>
            <a:lvl3pPr indent="-317500" lvl="2" marL="1371600" marR="0" algn="l">
              <a:lnSpc>
                <a:spcPct val="100000"/>
              </a:lnSpc>
              <a:spcBef>
                <a:spcPts val="613"/>
              </a:spcBef>
              <a:spcAft>
                <a:spcPts val="0"/>
              </a:spcAft>
              <a:buClr>
                <a:schemeClr val="lt2"/>
              </a:buClr>
              <a:buSzPts val="1400"/>
              <a:buFont typeface="Noto Sans Symbols"/>
              <a:buChar char="○"/>
              <a:defRPr b="0" i="0" sz="1400" u="none" cap="none" strike="noStrike">
                <a:solidFill>
                  <a:schemeClr val="lt1"/>
                </a:solidFill>
                <a:latin typeface="Verdana"/>
                <a:ea typeface="Verdana"/>
                <a:cs typeface="Verdana"/>
                <a:sym typeface="Verdana"/>
              </a:defRPr>
            </a:lvl3pPr>
            <a:lvl4pPr indent="-304800" lvl="3" marL="1828800" marR="0" algn="l">
              <a:lnSpc>
                <a:spcPct val="100000"/>
              </a:lnSpc>
              <a:spcBef>
                <a:spcPts val="613"/>
              </a:spcBef>
              <a:spcAft>
                <a:spcPts val="0"/>
              </a:spcAft>
              <a:buClr>
                <a:schemeClr val="lt2"/>
              </a:buClr>
              <a:buSzPts val="1200"/>
              <a:buFont typeface="Noto Sans Symbols"/>
              <a:buChar char="○"/>
              <a:defRPr b="0" i="0" sz="1200" u="none" cap="none" strike="noStrike">
                <a:solidFill>
                  <a:schemeClr val="lt1"/>
                </a:solidFill>
                <a:latin typeface="Verdana"/>
                <a:ea typeface="Verdana"/>
                <a:cs typeface="Verdana"/>
                <a:sym typeface="Verdana"/>
              </a:defRPr>
            </a:lvl4pPr>
            <a:lvl5pPr indent="-304800" lvl="4" marL="2286000" marR="0" algn="l">
              <a:lnSpc>
                <a:spcPct val="100000"/>
              </a:lnSpc>
              <a:spcBef>
                <a:spcPts val="613"/>
              </a:spcBef>
              <a:spcAft>
                <a:spcPts val="0"/>
              </a:spcAft>
              <a:buClr>
                <a:schemeClr val="lt2"/>
              </a:buClr>
              <a:buSzPts val="1200"/>
              <a:buFont typeface="Noto Sans Symbols"/>
              <a:buChar char="○"/>
              <a:defRPr b="0" i="0" sz="1200" u="none" cap="none" strike="noStrike">
                <a:solidFill>
                  <a:schemeClr val="lt1"/>
                </a:solidFill>
                <a:latin typeface="Verdana"/>
                <a:ea typeface="Verdana"/>
                <a:cs typeface="Verdana"/>
                <a:sym typeface="Verdana"/>
              </a:defRPr>
            </a:lvl5pPr>
            <a:lvl6pPr indent="-305561" lvl="5" marL="2743200" marR="0" algn="l">
              <a:lnSpc>
                <a:spcPct val="100000"/>
              </a:lnSpc>
              <a:spcBef>
                <a:spcPts val="613"/>
              </a:spcBef>
              <a:spcAft>
                <a:spcPts val="0"/>
              </a:spcAft>
              <a:buClr>
                <a:schemeClr val="lt2"/>
              </a:buClr>
              <a:buSzPts val="1212"/>
              <a:buFont typeface="Courier New"/>
              <a:buChar char="o"/>
              <a:defRPr b="0" i="0" sz="1200" u="none" cap="none" strike="noStrike">
                <a:solidFill>
                  <a:schemeClr val="lt1"/>
                </a:solidFill>
                <a:latin typeface="Verdana"/>
                <a:ea typeface="Verdana"/>
                <a:cs typeface="Verdana"/>
                <a:sym typeface="Verdana"/>
              </a:defRPr>
            </a:lvl6pPr>
            <a:lvl7pPr indent="-304800" lvl="6" marL="3200400" marR="0" algn="l">
              <a:lnSpc>
                <a:spcPct val="100000"/>
              </a:lnSpc>
              <a:spcBef>
                <a:spcPts val="240"/>
              </a:spcBef>
              <a:spcAft>
                <a:spcPts val="0"/>
              </a:spcAft>
              <a:buClr>
                <a:schemeClr val="lt2"/>
              </a:buClr>
              <a:buSzPts val="1200"/>
              <a:buFont typeface="Courier New"/>
              <a:buChar char="o"/>
              <a:defRPr b="0" i="0" sz="1200" u="none" cap="none" strike="noStrike">
                <a:solidFill>
                  <a:schemeClr val="lt1"/>
                </a:solidFill>
                <a:latin typeface="Verdana"/>
                <a:ea typeface="Verdana"/>
                <a:cs typeface="Verdana"/>
                <a:sym typeface="Verdana"/>
              </a:defRPr>
            </a:lvl7pPr>
            <a:lvl8pPr indent="-304800" lvl="7" marL="3657600" marR="0" algn="l">
              <a:lnSpc>
                <a:spcPct val="100000"/>
              </a:lnSpc>
              <a:spcBef>
                <a:spcPts val="240"/>
              </a:spcBef>
              <a:spcAft>
                <a:spcPts val="0"/>
              </a:spcAft>
              <a:buClr>
                <a:schemeClr val="lt2"/>
              </a:buClr>
              <a:buSzPts val="1200"/>
              <a:buFont typeface="Courier New"/>
              <a:buChar char="o"/>
              <a:defRPr b="0" i="0" sz="1200" u="none" cap="none" strike="noStrike">
                <a:solidFill>
                  <a:schemeClr val="lt1"/>
                </a:solidFill>
                <a:latin typeface="Verdana"/>
                <a:ea typeface="Verdana"/>
                <a:cs typeface="Verdana"/>
                <a:sym typeface="Verdana"/>
              </a:defRPr>
            </a:lvl8pPr>
            <a:lvl9pPr indent="-304800" lvl="8" marL="4114800" marR="0" algn="l">
              <a:lnSpc>
                <a:spcPct val="100000"/>
              </a:lnSpc>
              <a:spcBef>
                <a:spcPts val="240"/>
              </a:spcBef>
              <a:spcAft>
                <a:spcPts val="0"/>
              </a:spcAft>
              <a:buClr>
                <a:schemeClr val="lt2"/>
              </a:buClr>
              <a:buSzPts val="1200"/>
              <a:buFont typeface="Courier New"/>
              <a:buChar char="o"/>
              <a:defRPr b="0" i="0" sz="1200" u="none" cap="none" strike="noStrike">
                <a:solidFill>
                  <a:schemeClr val="lt1"/>
                </a:solidFill>
                <a:latin typeface="Verdana"/>
                <a:ea typeface="Verdana"/>
                <a:cs typeface="Verdana"/>
                <a:sym typeface="Verdana"/>
              </a:defRPr>
            </a:lvl9pPr>
          </a:lstStyle>
          <a:p/>
        </p:txBody>
      </p:sp>
      <p:sp>
        <p:nvSpPr>
          <p:cNvPr id="104" name="Google Shape;104;p24"/>
          <p:cNvSpPr txBox="1"/>
          <p:nvPr>
            <p:ph idx="10" type="dt"/>
          </p:nvPr>
        </p:nvSpPr>
        <p:spPr>
          <a:xfrm>
            <a:off x="6564750" y="6093717"/>
            <a:ext cx="2175828" cy="373831"/>
          </a:xfrm>
          <a:prstGeom prst="rect">
            <a:avLst/>
          </a:prstGeom>
          <a:noFill/>
          <a:ln>
            <a:noFill/>
          </a:ln>
        </p:spPr>
        <p:txBody>
          <a:bodyPr anchorCtr="0" anchor="b" bIns="46700" lIns="93400" spcFirstLastPara="1" rIns="93400" wrap="square" tIns="46700">
            <a:noAutofit/>
          </a:bodyPr>
          <a:lstStyle>
            <a:lvl1pPr lvl="0" marR="0" algn="r">
              <a:lnSpc>
                <a:spcPct val="100000"/>
              </a:lnSpc>
              <a:spcBef>
                <a:spcPts val="0"/>
              </a:spcBef>
              <a:spcAft>
                <a:spcPts val="0"/>
              </a:spcAft>
              <a:buSzPts val="1400"/>
              <a:buNone/>
              <a:defRPr b="0" i="0" sz="900" u="none" cap="none" strike="noStrike">
                <a:solidFill>
                  <a:schemeClr val="lt1"/>
                </a:solidFill>
                <a:latin typeface="Verdana"/>
                <a:ea typeface="Verdana"/>
                <a:cs typeface="Verdana"/>
                <a:sym typeface="Verdana"/>
              </a:defRPr>
            </a:lvl1pPr>
            <a:lvl2pPr lvl="1" marR="0" algn="l">
              <a:lnSpc>
                <a:spcPct val="100000"/>
              </a:lnSpc>
              <a:spcBef>
                <a:spcPts val="0"/>
              </a:spcBef>
              <a:spcAft>
                <a:spcPts val="0"/>
              </a:spcAft>
              <a:buSzPts val="1400"/>
              <a:buNone/>
              <a:defRPr b="0" i="0" sz="1800" u="none" cap="none" strike="noStrike">
                <a:solidFill>
                  <a:schemeClr val="lt1"/>
                </a:solidFill>
                <a:latin typeface="Verdana"/>
                <a:ea typeface="Verdana"/>
                <a:cs typeface="Verdana"/>
                <a:sym typeface="Verdana"/>
              </a:defRPr>
            </a:lvl2pPr>
            <a:lvl3pPr lvl="2" marR="0" algn="l">
              <a:lnSpc>
                <a:spcPct val="100000"/>
              </a:lnSpc>
              <a:spcBef>
                <a:spcPts val="0"/>
              </a:spcBef>
              <a:spcAft>
                <a:spcPts val="0"/>
              </a:spcAft>
              <a:buSzPts val="1400"/>
              <a:buNone/>
              <a:defRPr b="0" i="0" sz="1800" u="none" cap="none" strike="noStrike">
                <a:solidFill>
                  <a:schemeClr val="lt1"/>
                </a:solidFill>
                <a:latin typeface="Verdana"/>
                <a:ea typeface="Verdana"/>
                <a:cs typeface="Verdana"/>
                <a:sym typeface="Verdana"/>
              </a:defRPr>
            </a:lvl3pPr>
            <a:lvl4pPr lvl="3" marR="0" algn="l">
              <a:lnSpc>
                <a:spcPct val="100000"/>
              </a:lnSpc>
              <a:spcBef>
                <a:spcPts val="0"/>
              </a:spcBef>
              <a:spcAft>
                <a:spcPts val="0"/>
              </a:spcAft>
              <a:buSzPts val="1400"/>
              <a:buNone/>
              <a:defRPr b="0" i="0" sz="1800" u="none" cap="none" strike="noStrike">
                <a:solidFill>
                  <a:schemeClr val="lt1"/>
                </a:solidFill>
                <a:latin typeface="Verdana"/>
                <a:ea typeface="Verdana"/>
                <a:cs typeface="Verdana"/>
                <a:sym typeface="Verdana"/>
              </a:defRPr>
            </a:lvl4pPr>
            <a:lvl5pPr lvl="4" marR="0" algn="l">
              <a:lnSpc>
                <a:spcPct val="100000"/>
              </a:lnSpc>
              <a:spcBef>
                <a:spcPts val="0"/>
              </a:spcBef>
              <a:spcAft>
                <a:spcPts val="0"/>
              </a:spcAft>
              <a:buSzPts val="1400"/>
              <a:buNone/>
              <a:defRPr b="0" i="0" sz="1800" u="none" cap="none" strike="noStrike">
                <a:solidFill>
                  <a:schemeClr val="lt1"/>
                </a:solidFill>
                <a:latin typeface="Verdana"/>
                <a:ea typeface="Verdana"/>
                <a:cs typeface="Verdana"/>
                <a:sym typeface="Verdana"/>
              </a:defRPr>
            </a:lvl5pPr>
            <a:lvl6pPr lvl="5" marR="0" algn="l">
              <a:lnSpc>
                <a:spcPct val="100000"/>
              </a:lnSpc>
              <a:spcBef>
                <a:spcPts val="0"/>
              </a:spcBef>
              <a:spcAft>
                <a:spcPts val="0"/>
              </a:spcAft>
              <a:buSzPts val="1400"/>
              <a:buNone/>
              <a:defRPr b="0" i="0" sz="1800" u="none" cap="none" strike="noStrike">
                <a:solidFill>
                  <a:schemeClr val="lt1"/>
                </a:solidFill>
                <a:latin typeface="Verdana"/>
                <a:ea typeface="Verdana"/>
                <a:cs typeface="Verdana"/>
                <a:sym typeface="Verdana"/>
              </a:defRPr>
            </a:lvl6pPr>
            <a:lvl7pPr lvl="6" marR="0" algn="l">
              <a:lnSpc>
                <a:spcPct val="100000"/>
              </a:lnSpc>
              <a:spcBef>
                <a:spcPts val="0"/>
              </a:spcBef>
              <a:spcAft>
                <a:spcPts val="0"/>
              </a:spcAft>
              <a:buSzPts val="1400"/>
              <a:buNone/>
              <a:defRPr b="0" i="0" sz="1800" u="none" cap="none" strike="noStrike">
                <a:solidFill>
                  <a:schemeClr val="lt1"/>
                </a:solidFill>
                <a:latin typeface="Verdana"/>
                <a:ea typeface="Verdana"/>
                <a:cs typeface="Verdana"/>
                <a:sym typeface="Verdana"/>
              </a:defRPr>
            </a:lvl7pPr>
            <a:lvl8pPr lvl="7" marR="0" algn="l">
              <a:lnSpc>
                <a:spcPct val="100000"/>
              </a:lnSpc>
              <a:spcBef>
                <a:spcPts val="0"/>
              </a:spcBef>
              <a:spcAft>
                <a:spcPts val="0"/>
              </a:spcAft>
              <a:buSzPts val="1400"/>
              <a:buNone/>
              <a:defRPr b="0" i="0" sz="1800" u="none" cap="none" strike="noStrike">
                <a:solidFill>
                  <a:schemeClr val="lt1"/>
                </a:solidFill>
                <a:latin typeface="Verdana"/>
                <a:ea typeface="Verdana"/>
                <a:cs typeface="Verdana"/>
                <a:sym typeface="Verdana"/>
              </a:defRPr>
            </a:lvl8pPr>
            <a:lvl9pPr lvl="8" marR="0" algn="l">
              <a:lnSpc>
                <a:spcPct val="100000"/>
              </a:lnSpc>
              <a:spcBef>
                <a:spcPts val="0"/>
              </a:spcBef>
              <a:spcAft>
                <a:spcPts val="0"/>
              </a:spcAft>
              <a:buSzPts val="1400"/>
              <a:buNone/>
              <a:defRPr b="0" i="0" sz="1800" u="none" cap="none" strike="noStrike">
                <a:solidFill>
                  <a:schemeClr val="lt1"/>
                </a:solidFill>
                <a:latin typeface="Verdana"/>
                <a:ea typeface="Verdana"/>
                <a:cs typeface="Verdana"/>
                <a:sym typeface="Verdana"/>
              </a:defRPr>
            </a:lvl9pPr>
          </a:lstStyle>
          <a:p/>
        </p:txBody>
      </p:sp>
      <p:sp>
        <p:nvSpPr>
          <p:cNvPr id="105" name="Google Shape;105;p24"/>
          <p:cNvSpPr txBox="1"/>
          <p:nvPr>
            <p:ph idx="11" type="ftr"/>
          </p:nvPr>
        </p:nvSpPr>
        <p:spPr>
          <a:xfrm>
            <a:off x="1204318" y="6093717"/>
            <a:ext cx="5360432" cy="373831"/>
          </a:xfrm>
          <a:prstGeom prst="rect">
            <a:avLst/>
          </a:prstGeom>
          <a:noFill/>
          <a:ln>
            <a:noFill/>
          </a:ln>
        </p:spPr>
        <p:txBody>
          <a:bodyPr anchorCtr="0" anchor="b" bIns="46700" lIns="93400" spcFirstLastPara="1" rIns="93400" wrap="square" tIns="46700">
            <a:noAutofit/>
          </a:bodyPr>
          <a:lstStyle>
            <a:lvl1pPr lvl="0" marR="0" algn="l">
              <a:lnSpc>
                <a:spcPct val="100000"/>
              </a:lnSpc>
              <a:spcBef>
                <a:spcPts val="0"/>
              </a:spcBef>
              <a:spcAft>
                <a:spcPts val="0"/>
              </a:spcAft>
              <a:buSzPts val="1400"/>
              <a:buNone/>
              <a:defRPr b="0" i="0" sz="900" u="none" cap="none" strike="noStrike">
                <a:solidFill>
                  <a:schemeClr val="lt1"/>
                </a:solidFill>
                <a:latin typeface="Verdana"/>
                <a:ea typeface="Verdana"/>
                <a:cs typeface="Verdana"/>
                <a:sym typeface="Verdana"/>
              </a:defRPr>
            </a:lvl1pPr>
            <a:lvl2pPr lvl="1" marR="0" algn="l">
              <a:lnSpc>
                <a:spcPct val="100000"/>
              </a:lnSpc>
              <a:spcBef>
                <a:spcPts val="0"/>
              </a:spcBef>
              <a:spcAft>
                <a:spcPts val="0"/>
              </a:spcAft>
              <a:buSzPts val="1400"/>
              <a:buNone/>
              <a:defRPr b="0" i="0" sz="1800" u="none" cap="none" strike="noStrike">
                <a:solidFill>
                  <a:schemeClr val="lt1"/>
                </a:solidFill>
                <a:latin typeface="Verdana"/>
                <a:ea typeface="Verdana"/>
                <a:cs typeface="Verdana"/>
                <a:sym typeface="Verdana"/>
              </a:defRPr>
            </a:lvl2pPr>
            <a:lvl3pPr lvl="2" marR="0" algn="l">
              <a:lnSpc>
                <a:spcPct val="100000"/>
              </a:lnSpc>
              <a:spcBef>
                <a:spcPts val="0"/>
              </a:spcBef>
              <a:spcAft>
                <a:spcPts val="0"/>
              </a:spcAft>
              <a:buSzPts val="1400"/>
              <a:buNone/>
              <a:defRPr b="0" i="0" sz="1800" u="none" cap="none" strike="noStrike">
                <a:solidFill>
                  <a:schemeClr val="lt1"/>
                </a:solidFill>
                <a:latin typeface="Verdana"/>
                <a:ea typeface="Verdana"/>
                <a:cs typeface="Verdana"/>
                <a:sym typeface="Verdana"/>
              </a:defRPr>
            </a:lvl3pPr>
            <a:lvl4pPr lvl="3" marR="0" algn="l">
              <a:lnSpc>
                <a:spcPct val="100000"/>
              </a:lnSpc>
              <a:spcBef>
                <a:spcPts val="0"/>
              </a:spcBef>
              <a:spcAft>
                <a:spcPts val="0"/>
              </a:spcAft>
              <a:buSzPts val="1400"/>
              <a:buNone/>
              <a:defRPr b="0" i="0" sz="1800" u="none" cap="none" strike="noStrike">
                <a:solidFill>
                  <a:schemeClr val="lt1"/>
                </a:solidFill>
                <a:latin typeface="Verdana"/>
                <a:ea typeface="Verdana"/>
                <a:cs typeface="Verdana"/>
                <a:sym typeface="Verdana"/>
              </a:defRPr>
            </a:lvl4pPr>
            <a:lvl5pPr lvl="4" marR="0" algn="l">
              <a:lnSpc>
                <a:spcPct val="100000"/>
              </a:lnSpc>
              <a:spcBef>
                <a:spcPts val="0"/>
              </a:spcBef>
              <a:spcAft>
                <a:spcPts val="0"/>
              </a:spcAft>
              <a:buSzPts val="1400"/>
              <a:buNone/>
              <a:defRPr b="0" i="0" sz="1800" u="none" cap="none" strike="noStrike">
                <a:solidFill>
                  <a:schemeClr val="lt1"/>
                </a:solidFill>
                <a:latin typeface="Verdana"/>
                <a:ea typeface="Verdana"/>
                <a:cs typeface="Verdana"/>
                <a:sym typeface="Verdana"/>
              </a:defRPr>
            </a:lvl5pPr>
            <a:lvl6pPr lvl="5" marR="0" algn="l">
              <a:lnSpc>
                <a:spcPct val="100000"/>
              </a:lnSpc>
              <a:spcBef>
                <a:spcPts val="0"/>
              </a:spcBef>
              <a:spcAft>
                <a:spcPts val="0"/>
              </a:spcAft>
              <a:buSzPts val="1400"/>
              <a:buNone/>
              <a:defRPr b="0" i="0" sz="1800" u="none" cap="none" strike="noStrike">
                <a:solidFill>
                  <a:schemeClr val="lt1"/>
                </a:solidFill>
                <a:latin typeface="Verdana"/>
                <a:ea typeface="Verdana"/>
                <a:cs typeface="Verdana"/>
                <a:sym typeface="Verdana"/>
              </a:defRPr>
            </a:lvl6pPr>
            <a:lvl7pPr lvl="6" marR="0" algn="l">
              <a:lnSpc>
                <a:spcPct val="100000"/>
              </a:lnSpc>
              <a:spcBef>
                <a:spcPts val="0"/>
              </a:spcBef>
              <a:spcAft>
                <a:spcPts val="0"/>
              </a:spcAft>
              <a:buSzPts val="1400"/>
              <a:buNone/>
              <a:defRPr b="0" i="0" sz="1800" u="none" cap="none" strike="noStrike">
                <a:solidFill>
                  <a:schemeClr val="lt1"/>
                </a:solidFill>
                <a:latin typeface="Verdana"/>
                <a:ea typeface="Verdana"/>
                <a:cs typeface="Verdana"/>
                <a:sym typeface="Verdana"/>
              </a:defRPr>
            </a:lvl7pPr>
            <a:lvl8pPr lvl="7" marR="0" algn="l">
              <a:lnSpc>
                <a:spcPct val="100000"/>
              </a:lnSpc>
              <a:spcBef>
                <a:spcPts val="0"/>
              </a:spcBef>
              <a:spcAft>
                <a:spcPts val="0"/>
              </a:spcAft>
              <a:buSzPts val="1400"/>
              <a:buNone/>
              <a:defRPr b="0" i="0" sz="1800" u="none" cap="none" strike="noStrike">
                <a:solidFill>
                  <a:schemeClr val="lt1"/>
                </a:solidFill>
                <a:latin typeface="Verdana"/>
                <a:ea typeface="Verdana"/>
                <a:cs typeface="Verdana"/>
                <a:sym typeface="Verdana"/>
              </a:defRPr>
            </a:lvl8pPr>
            <a:lvl9pPr lvl="8" marR="0" algn="l">
              <a:lnSpc>
                <a:spcPct val="100000"/>
              </a:lnSpc>
              <a:spcBef>
                <a:spcPts val="0"/>
              </a:spcBef>
              <a:spcAft>
                <a:spcPts val="0"/>
              </a:spcAft>
              <a:buSzPts val="1400"/>
              <a:buNone/>
              <a:defRPr b="0" i="0" sz="1800" u="none" cap="none" strike="noStrike">
                <a:solidFill>
                  <a:schemeClr val="lt1"/>
                </a:solidFill>
                <a:latin typeface="Verdana"/>
                <a:ea typeface="Verdana"/>
                <a:cs typeface="Verdana"/>
                <a:sym typeface="Verdana"/>
              </a:defRPr>
            </a:lvl9pPr>
          </a:lstStyle>
          <a:p/>
        </p:txBody>
      </p:sp>
      <p:sp>
        <p:nvSpPr>
          <p:cNvPr id="106" name="Google Shape;106;p24"/>
          <p:cNvSpPr txBox="1"/>
          <p:nvPr>
            <p:ph idx="12" type="sldNum"/>
          </p:nvPr>
        </p:nvSpPr>
        <p:spPr>
          <a:xfrm>
            <a:off x="583992" y="6093717"/>
            <a:ext cx="620326" cy="373831"/>
          </a:xfrm>
          <a:prstGeom prst="rect">
            <a:avLst/>
          </a:prstGeom>
          <a:noFill/>
          <a:ln>
            <a:noFill/>
          </a:ln>
        </p:spPr>
        <p:txBody>
          <a:bodyPr anchorCtr="0" anchor="b" bIns="46700" lIns="93400" spcFirstLastPara="1" rIns="93400" wrap="square" tIns="46700">
            <a:noAutofit/>
          </a:bodyPr>
          <a:lstStyle>
            <a:lvl1pPr indent="0" lvl="0" marL="0" marR="0" algn="l">
              <a:lnSpc>
                <a:spcPct val="100000"/>
              </a:lnSpc>
              <a:spcBef>
                <a:spcPts val="0"/>
              </a:spcBef>
              <a:spcAft>
                <a:spcPts val="0"/>
              </a:spcAft>
              <a:buClr>
                <a:srgbClr val="000000"/>
              </a:buClr>
              <a:buSzPts val="1800"/>
              <a:buFont typeface="Arial"/>
              <a:buNone/>
              <a:defRPr b="0" i="0" sz="1800" u="none" cap="none" strike="noStrike">
                <a:solidFill>
                  <a:schemeClr val="lt1"/>
                </a:solidFill>
                <a:latin typeface="Verdana"/>
                <a:ea typeface="Verdana"/>
                <a:cs typeface="Verdana"/>
                <a:sym typeface="Verdana"/>
              </a:defRPr>
            </a:lvl1pPr>
            <a:lvl2pPr indent="0" lvl="1" marL="0" marR="0" algn="l">
              <a:lnSpc>
                <a:spcPct val="100000"/>
              </a:lnSpc>
              <a:spcBef>
                <a:spcPts val="0"/>
              </a:spcBef>
              <a:spcAft>
                <a:spcPts val="0"/>
              </a:spcAft>
              <a:buClr>
                <a:srgbClr val="000000"/>
              </a:buClr>
              <a:buSzPts val="1800"/>
              <a:buFont typeface="Arial"/>
              <a:buNone/>
              <a:defRPr b="0" i="0" sz="1800" u="none" cap="none" strike="noStrike">
                <a:solidFill>
                  <a:schemeClr val="lt1"/>
                </a:solidFill>
                <a:latin typeface="Verdana"/>
                <a:ea typeface="Verdana"/>
                <a:cs typeface="Verdana"/>
                <a:sym typeface="Verdana"/>
              </a:defRPr>
            </a:lvl2pPr>
            <a:lvl3pPr indent="0" lvl="2" marL="0" marR="0" algn="l">
              <a:lnSpc>
                <a:spcPct val="100000"/>
              </a:lnSpc>
              <a:spcBef>
                <a:spcPts val="0"/>
              </a:spcBef>
              <a:spcAft>
                <a:spcPts val="0"/>
              </a:spcAft>
              <a:buClr>
                <a:srgbClr val="000000"/>
              </a:buClr>
              <a:buSzPts val="1800"/>
              <a:buFont typeface="Arial"/>
              <a:buNone/>
              <a:defRPr b="0" i="0" sz="1800" u="none" cap="none" strike="noStrike">
                <a:solidFill>
                  <a:schemeClr val="lt1"/>
                </a:solidFill>
                <a:latin typeface="Verdana"/>
                <a:ea typeface="Verdana"/>
                <a:cs typeface="Verdana"/>
                <a:sym typeface="Verdana"/>
              </a:defRPr>
            </a:lvl3pPr>
            <a:lvl4pPr indent="0" lvl="3" marL="0" marR="0" algn="l">
              <a:lnSpc>
                <a:spcPct val="100000"/>
              </a:lnSpc>
              <a:spcBef>
                <a:spcPts val="0"/>
              </a:spcBef>
              <a:spcAft>
                <a:spcPts val="0"/>
              </a:spcAft>
              <a:buClr>
                <a:srgbClr val="000000"/>
              </a:buClr>
              <a:buSzPts val="1800"/>
              <a:buFont typeface="Arial"/>
              <a:buNone/>
              <a:defRPr b="0" i="0" sz="1800" u="none" cap="none" strike="noStrike">
                <a:solidFill>
                  <a:schemeClr val="lt1"/>
                </a:solidFill>
                <a:latin typeface="Verdana"/>
                <a:ea typeface="Verdana"/>
                <a:cs typeface="Verdana"/>
                <a:sym typeface="Verdana"/>
              </a:defRPr>
            </a:lvl4pPr>
            <a:lvl5pPr indent="0" lvl="4" marL="0" marR="0" algn="l">
              <a:lnSpc>
                <a:spcPct val="100000"/>
              </a:lnSpc>
              <a:spcBef>
                <a:spcPts val="0"/>
              </a:spcBef>
              <a:spcAft>
                <a:spcPts val="0"/>
              </a:spcAft>
              <a:buClr>
                <a:srgbClr val="000000"/>
              </a:buClr>
              <a:buSzPts val="1800"/>
              <a:buFont typeface="Arial"/>
              <a:buNone/>
              <a:defRPr b="0" i="0" sz="1800" u="none" cap="none" strike="noStrike">
                <a:solidFill>
                  <a:schemeClr val="lt1"/>
                </a:solidFill>
                <a:latin typeface="Verdana"/>
                <a:ea typeface="Verdana"/>
                <a:cs typeface="Verdana"/>
                <a:sym typeface="Verdana"/>
              </a:defRPr>
            </a:lvl5pPr>
            <a:lvl6pPr indent="0" lvl="5" marL="0" marR="0" algn="l">
              <a:lnSpc>
                <a:spcPct val="100000"/>
              </a:lnSpc>
              <a:spcBef>
                <a:spcPts val="0"/>
              </a:spcBef>
              <a:spcAft>
                <a:spcPts val="0"/>
              </a:spcAft>
              <a:buClr>
                <a:srgbClr val="000000"/>
              </a:buClr>
              <a:buSzPts val="1800"/>
              <a:buFont typeface="Arial"/>
              <a:buNone/>
              <a:defRPr b="0" i="0" sz="1800" u="none" cap="none" strike="noStrike">
                <a:solidFill>
                  <a:schemeClr val="lt1"/>
                </a:solidFill>
                <a:latin typeface="Verdana"/>
                <a:ea typeface="Verdana"/>
                <a:cs typeface="Verdana"/>
                <a:sym typeface="Verdana"/>
              </a:defRPr>
            </a:lvl6pPr>
            <a:lvl7pPr indent="0" lvl="6" marL="0" marR="0" algn="l">
              <a:lnSpc>
                <a:spcPct val="100000"/>
              </a:lnSpc>
              <a:spcBef>
                <a:spcPts val="0"/>
              </a:spcBef>
              <a:spcAft>
                <a:spcPts val="0"/>
              </a:spcAft>
              <a:buClr>
                <a:srgbClr val="000000"/>
              </a:buClr>
              <a:buSzPts val="1800"/>
              <a:buFont typeface="Arial"/>
              <a:buNone/>
              <a:defRPr b="0" i="0" sz="1800" u="none" cap="none" strike="noStrike">
                <a:solidFill>
                  <a:schemeClr val="lt1"/>
                </a:solidFill>
                <a:latin typeface="Verdana"/>
                <a:ea typeface="Verdana"/>
                <a:cs typeface="Verdana"/>
                <a:sym typeface="Verdana"/>
              </a:defRPr>
            </a:lvl7pPr>
            <a:lvl8pPr indent="0" lvl="7" marL="0" marR="0" algn="l">
              <a:lnSpc>
                <a:spcPct val="100000"/>
              </a:lnSpc>
              <a:spcBef>
                <a:spcPts val="0"/>
              </a:spcBef>
              <a:spcAft>
                <a:spcPts val="0"/>
              </a:spcAft>
              <a:buClr>
                <a:srgbClr val="000000"/>
              </a:buClr>
              <a:buSzPts val="1800"/>
              <a:buFont typeface="Arial"/>
              <a:buNone/>
              <a:defRPr b="0" i="0" sz="1800" u="none" cap="none" strike="noStrike">
                <a:solidFill>
                  <a:schemeClr val="lt1"/>
                </a:solidFill>
                <a:latin typeface="Verdana"/>
                <a:ea typeface="Verdana"/>
                <a:cs typeface="Verdana"/>
                <a:sym typeface="Verdana"/>
              </a:defRPr>
            </a:lvl8pPr>
            <a:lvl9pPr indent="0" lvl="8" marL="0" marR="0" algn="l">
              <a:lnSpc>
                <a:spcPct val="100000"/>
              </a:lnSpc>
              <a:spcBef>
                <a:spcPts val="0"/>
              </a:spcBef>
              <a:spcAft>
                <a:spcPts val="0"/>
              </a:spcAft>
              <a:buClr>
                <a:srgbClr val="000000"/>
              </a:buClr>
              <a:buSzPts val="1800"/>
              <a:buFont typeface="Arial"/>
              <a:buNone/>
              <a:defRPr b="0" i="0" sz="1800" u="none" cap="none" strike="noStrike">
                <a:solidFill>
                  <a:schemeClr val="lt1"/>
                </a:solidFill>
                <a:latin typeface="Verdana"/>
                <a:ea typeface="Verdana"/>
                <a:cs typeface="Verdana"/>
                <a:sym typeface="Verdana"/>
              </a:defRPr>
            </a:lvl9pPr>
          </a:lstStyle>
          <a:p>
            <a:pPr indent="0" lvl="0" marL="0" rtl="0" algn="l">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107" name="Shape 107"/>
        <p:cNvGrpSpPr/>
        <p:nvPr/>
      </p:nvGrpSpPr>
      <p:grpSpPr>
        <a:xfrm>
          <a:off x="0" y="0"/>
          <a:ext cx="0" cy="0"/>
          <a:chOff x="0" y="0"/>
          <a:chExt cx="0" cy="0"/>
        </a:xfrm>
      </p:grpSpPr>
      <p:sp>
        <p:nvSpPr>
          <p:cNvPr id="108" name="Google Shape;108;p25"/>
          <p:cNvSpPr txBox="1"/>
          <p:nvPr>
            <p:ph type="title"/>
          </p:nvPr>
        </p:nvSpPr>
        <p:spPr>
          <a:xfrm>
            <a:off x="1029421" y="691836"/>
            <a:ext cx="7266131" cy="946517"/>
          </a:xfrm>
          <a:prstGeom prst="rect">
            <a:avLst/>
          </a:prstGeom>
          <a:noFill/>
          <a:ln>
            <a:noFill/>
          </a:ln>
        </p:spPr>
        <p:txBody>
          <a:bodyPr anchorCtr="0" anchor="ctr" bIns="46700" lIns="93400" spcFirstLastPara="1" rIns="93400" wrap="square" tIns="46700">
            <a:noAutofit/>
          </a:bodyPr>
          <a:lstStyle>
            <a:lvl1pPr lvl="0" marR="0" algn="l">
              <a:lnSpc>
                <a:spcPct val="100000"/>
              </a:lnSpc>
              <a:spcBef>
                <a:spcPts val="0"/>
              </a:spcBef>
              <a:spcAft>
                <a:spcPts val="0"/>
              </a:spcAft>
              <a:buClr>
                <a:schemeClr val="lt1"/>
              </a:buClr>
              <a:buSzPts val="3300"/>
              <a:buFont typeface="Verdana"/>
              <a:buNone/>
              <a:defRPr b="0" i="0" sz="3300" u="none" cap="none" strike="noStrike">
                <a:solidFill>
                  <a:schemeClr val="lt1"/>
                </a:solidFill>
                <a:latin typeface="Verdana"/>
                <a:ea typeface="Verdana"/>
                <a:cs typeface="Verdana"/>
                <a:sym typeface="Verdana"/>
              </a:defRPr>
            </a:lvl1pPr>
            <a:lvl2pPr lvl="1" marR="0" algn="l">
              <a:lnSpc>
                <a:spcPct val="100000"/>
              </a:lnSpc>
              <a:spcBef>
                <a:spcPts val="0"/>
              </a:spcBef>
              <a:spcAft>
                <a:spcPts val="0"/>
              </a:spcAft>
              <a:buSzPts val="1400"/>
              <a:buNone/>
              <a:defRPr b="0" i="0" sz="1800" u="none" cap="none" strike="noStrike">
                <a:solidFill>
                  <a:schemeClr val="lt2"/>
                </a:solidFill>
              </a:defRPr>
            </a:lvl2pPr>
            <a:lvl3pPr lvl="2" marR="0" algn="l">
              <a:lnSpc>
                <a:spcPct val="100000"/>
              </a:lnSpc>
              <a:spcBef>
                <a:spcPts val="0"/>
              </a:spcBef>
              <a:spcAft>
                <a:spcPts val="0"/>
              </a:spcAft>
              <a:buSzPts val="1400"/>
              <a:buNone/>
              <a:defRPr b="0" i="0" sz="1800" u="none" cap="none" strike="noStrike">
                <a:solidFill>
                  <a:schemeClr val="lt2"/>
                </a:solidFill>
              </a:defRPr>
            </a:lvl3pPr>
            <a:lvl4pPr lvl="3" marR="0" algn="l">
              <a:lnSpc>
                <a:spcPct val="100000"/>
              </a:lnSpc>
              <a:spcBef>
                <a:spcPts val="0"/>
              </a:spcBef>
              <a:spcAft>
                <a:spcPts val="0"/>
              </a:spcAft>
              <a:buSzPts val="1400"/>
              <a:buNone/>
              <a:defRPr b="0" i="0" sz="1800" u="none" cap="none" strike="noStrike">
                <a:solidFill>
                  <a:schemeClr val="lt2"/>
                </a:solidFill>
              </a:defRPr>
            </a:lvl4pPr>
            <a:lvl5pPr lvl="4" marR="0" algn="l">
              <a:lnSpc>
                <a:spcPct val="100000"/>
              </a:lnSpc>
              <a:spcBef>
                <a:spcPts val="0"/>
              </a:spcBef>
              <a:spcAft>
                <a:spcPts val="0"/>
              </a:spcAft>
              <a:buSzPts val="1400"/>
              <a:buNone/>
              <a:defRPr b="0" i="0" sz="1800" u="none" cap="none" strike="noStrike">
                <a:solidFill>
                  <a:schemeClr val="lt2"/>
                </a:solidFill>
              </a:defRPr>
            </a:lvl5pPr>
            <a:lvl6pPr lvl="5" marR="0" algn="l">
              <a:lnSpc>
                <a:spcPct val="100000"/>
              </a:lnSpc>
              <a:spcBef>
                <a:spcPts val="0"/>
              </a:spcBef>
              <a:spcAft>
                <a:spcPts val="0"/>
              </a:spcAft>
              <a:buSzPts val="1400"/>
              <a:buNone/>
              <a:defRPr b="0" i="0" sz="1800" u="none" cap="none" strike="noStrike">
                <a:solidFill>
                  <a:schemeClr val="lt2"/>
                </a:solidFill>
              </a:defRPr>
            </a:lvl6pPr>
            <a:lvl7pPr lvl="6" marR="0" algn="l">
              <a:lnSpc>
                <a:spcPct val="100000"/>
              </a:lnSpc>
              <a:spcBef>
                <a:spcPts val="0"/>
              </a:spcBef>
              <a:spcAft>
                <a:spcPts val="0"/>
              </a:spcAft>
              <a:buSzPts val="1400"/>
              <a:buNone/>
              <a:defRPr b="0" i="0" sz="1800" u="none" cap="none" strike="noStrike">
                <a:solidFill>
                  <a:schemeClr val="lt2"/>
                </a:solidFill>
              </a:defRPr>
            </a:lvl7pPr>
            <a:lvl8pPr lvl="7" marR="0" algn="l">
              <a:lnSpc>
                <a:spcPct val="100000"/>
              </a:lnSpc>
              <a:spcBef>
                <a:spcPts val="0"/>
              </a:spcBef>
              <a:spcAft>
                <a:spcPts val="0"/>
              </a:spcAft>
              <a:buSzPts val="1400"/>
              <a:buNone/>
              <a:defRPr b="0" i="0" sz="1800" u="none" cap="none" strike="noStrike">
                <a:solidFill>
                  <a:schemeClr val="lt2"/>
                </a:solidFill>
              </a:defRPr>
            </a:lvl8pPr>
            <a:lvl9pPr lvl="8" marR="0" algn="l">
              <a:lnSpc>
                <a:spcPct val="100000"/>
              </a:lnSpc>
              <a:spcBef>
                <a:spcPts val="0"/>
              </a:spcBef>
              <a:spcAft>
                <a:spcPts val="0"/>
              </a:spcAft>
              <a:buSzPts val="1400"/>
              <a:buNone/>
              <a:defRPr b="0" i="0" sz="1800" u="none" cap="none" strike="noStrike">
                <a:solidFill>
                  <a:schemeClr val="lt2"/>
                </a:solidFill>
              </a:defRPr>
            </a:lvl9pPr>
          </a:lstStyle>
          <a:p/>
        </p:txBody>
      </p:sp>
      <p:sp>
        <p:nvSpPr>
          <p:cNvPr id="109" name="Google Shape;109;p25"/>
          <p:cNvSpPr txBox="1"/>
          <p:nvPr>
            <p:ph idx="10" type="dt"/>
          </p:nvPr>
        </p:nvSpPr>
        <p:spPr>
          <a:xfrm>
            <a:off x="6564750" y="6093717"/>
            <a:ext cx="2175828" cy="373831"/>
          </a:xfrm>
          <a:prstGeom prst="rect">
            <a:avLst/>
          </a:prstGeom>
          <a:noFill/>
          <a:ln>
            <a:noFill/>
          </a:ln>
        </p:spPr>
        <p:txBody>
          <a:bodyPr anchorCtr="0" anchor="b" bIns="46700" lIns="93400" spcFirstLastPara="1" rIns="93400" wrap="square" tIns="46700">
            <a:noAutofit/>
          </a:bodyPr>
          <a:lstStyle>
            <a:lvl1pPr lvl="0" marR="0" algn="r">
              <a:lnSpc>
                <a:spcPct val="100000"/>
              </a:lnSpc>
              <a:spcBef>
                <a:spcPts val="0"/>
              </a:spcBef>
              <a:spcAft>
                <a:spcPts val="0"/>
              </a:spcAft>
              <a:buSzPts val="1400"/>
              <a:buNone/>
              <a:defRPr b="0" i="0" sz="900" u="none" cap="none" strike="noStrike">
                <a:solidFill>
                  <a:schemeClr val="lt1"/>
                </a:solidFill>
                <a:latin typeface="Verdana"/>
                <a:ea typeface="Verdana"/>
                <a:cs typeface="Verdana"/>
                <a:sym typeface="Verdana"/>
              </a:defRPr>
            </a:lvl1pPr>
            <a:lvl2pPr lvl="1" marR="0" algn="l">
              <a:lnSpc>
                <a:spcPct val="100000"/>
              </a:lnSpc>
              <a:spcBef>
                <a:spcPts val="0"/>
              </a:spcBef>
              <a:spcAft>
                <a:spcPts val="0"/>
              </a:spcAft>
              <a:buSzPts val="1400"/>
              <a:buNone/>
              <a:defRPr b="0" i="0" sz="1800" u="none" cap="none" strike="noStrike">
                <a:solidFill>
                  <a:schemeClr val="lt1"/>
                </a:solidFill>
                <a:latin typeface="Verdana"/>
                <a:ea typeface="Verdana"/>
                <a:cs typeface="Verdana"/>
                <a:sym typeface="Verdana"/>
              </a:defRPr>
            </a:lvl2pPr>
            <a:lvl3pPr lvl="2" marR="0" algn="l">
              <a:lnSpc>
                <a:spcPct val="100000"/>
              </a:lnSpc>
              <a:spcBef>
                <a:spcPts val="0"/>
              </a:spcBef>
              <a:spcAft>
                <a:spcPts val="0"/>
              </a:spcAft>
              <a:buSzPts val="1400"/>
              <a:buNone/>
              <a:defRPr b="0" i="0" sz="1800" u="none" cap="none" strike="noStrike">
                <a:solidFill>
                  <a:schemeClr val="lt1"/>
                </a:solidFill>
                <a:latin typeface="Verdana"/>
                <a:ea typeface="Verdana"/>
                <a:cs typeface="Verdana"/>
                <a:sym typeface="Verdana"/>
              </a:defRPr>
            </a:lvl3pPr>
            <a:lvl4pPr lvl="3" marR="0" algn="l">
              <a:lnSpc>
                <a:spcPct val="100000"/>
              </a:lnSpc>
              <a:spcBef>
                <a:spcPts val="0"/>
              </a:spcBef>
              <a:spcAft>
                <a:spcPts val="0"/>
              </a:spcAft>
              <a:buSzPts val="1400"/>
              <a:buNone/>
              <a:defRPr b="0" i="0" sz="1800" u="none" cap="none" strike="noStrike">
                <a:solidFill>
                  <a:schemeClr val="lt1"/>
                </a:solidFill>
                <a:latin typeface="Verdana"/>
                <a:ea typeface="Verdana"/>
                <a:cs typeface="Verdana"/>
                <a:sym typeface="Verdana"/>
              </a:defRPr>
            </a:lvl4pPr>
            <a:lvl5pPr lvl="4" marR="0" algn="l">
              <a:lnSpc>
                <a:spcPct val="100000"/>
              </a:lnSpc>
              <a:spcBef>
                <a:spcPts val="0"/>
              </a:spcBef>
              <a:spcAft>
                <a:spcPts val="0"/>
              </a:spcAft>
              <a:buSzPts val="1400"/>
              <a:buNone/>
              <a:defRPr b="0" i="0" sz="1800" u="none" cap="none" strike="noStrike">
                <a:solidFill>
                  <a:schemeClr val="lt1"/>
                </a:solidFill>
                <a:latin typeface="Verdana"/>
                <a:ea typeface="Verdana"/>
                <a:cs typeface="Verdana"/>
                <a:sym typeface="Verdana"/>
              </a:defRPr>
            </a:lvl5pPr>
            <a:lvl6pPr lvl="5" marR="0" algn="l">
              <a:lnSpc>
                <a:spcPct val="100000"/>
              </a:lnSpc>
              <a:spcBef>
                <a:spcPts val="0"/>
              </a:spcBef>
              <a:spcAft>
                <a:spcPts val="0"/>
              </a:spcAft>
              <a:buSzPts val="1400"/>
              <a:buNone/>
              <a:defRPr b="0" i="0" sz="1800" u="none" cap="none" strike="noStrike">
                <a:solidFill>
                  <a:schemeClr val="lt1"/>
                </a:solidFill>
                <a:latin typeface="Verdana"/>
                <a:ea typeface="Verdana"/>
                <a:cs typeface="Verdana"/>
                <a:sym typeface="Verdana"/>
              </a:defRPr>
            </a:lvl6pPr>
            <a:lvl7pPr lvl="6" marR="0" algn="l">
              <a:lnSpc>
                <a:spcPct val="100000"/>
              </a:lnSpc>
              <a:spcBef>
                <a:spcPts val="0"/>
              </a:spcBef>
              <a:spcAft>
                <a:spcPts val="0"/>
              </a:spcAft>
              <a:buSzPts val="1400"/>
              <a:buNone/>
              <a:defRPr b="0" i="0" sz="1800" u="none" cap="none" strike="noStrike">
                <a:solidFill>
                  <a:schemeClr val="lt1"/>
                </a:solidFill>
                <a:latin typeface="Verdana"/>
                <a:ea typeface="Verdana"/>
                <a:cs typeface="Verdana"/>
                <a:sym typeface="Verdana"/>
              </a:defRPr>
            </a:lvl7pPr>
            <a:lvl8pPr lvl="7" marR="0" algn="l">
              <a:lnSpc>
                <a:spcPct val="100000"/>
              </a:lnSpc>
              <a:spcBef>
                <a:spcPts val="0"/>
              </a:spcBef>
              <a:spcAft>
                <a:spcPts val="0"/>
              </a:spcAft>
              <a:buSzPts val="1400"/>
              <a:buNone/>
              <a:defRPr b="0" i="0" sz="1800" u="none" cap="none" strike="noStrike">
                <a:solidFill>
                  <a:schemeClr val="lt1"/>
                </a:solidFill>
                <a:latin typeface="Verdana"/>
                <a:ea typeface="Verdana"/>
                <a:cs typeface="Verdana"/>
                <a:sym typeface="Verdana"/>
              </a:defRPr>
            </a:lvl8pPr>
            <a:lvl9pPr lvl="8" marR="0" algn="l">
              <a:lnSpc>
                <a:spcPct val="100000"/>
              </a:lnSpc>
              <a:spcBef>
                <a:spcPts val="0"/>
              </a:spcBef>
              <a:spcAft>
                <a:spcPts val="0"/>
              </a:spcAft>
              <a:buSzPts val="1400"/>
              <a:buNone/>
              <a:defRPr b="0" i="0" sz="1800" u="none" cap="none" strike="noStrike">
                <a:solidFill>
                  <a:schemeClr val="lt1"/>
                </a:solidFill>
                <a:latin typeface="Verdana"/>
                <a:ea typeface="Verdana"/>
                <a:cs typeface="Verdana"/>
                <a:sym typeface="Verdana"/>
              </a:defRPr>
            </a:lvl9pPr>
          </a:lstStyle>
          <a:p/>
        </p:txBody>
      </p:sp>
      <p:sp>
        <p:nvSpPr>
          <p:cNvPr id="110" name="Google Shape;110;p25"/>
          <p:cNvSpPr txBox="1"/>
          <p:nvPr>
            <p:ph idx="11" type="ftr"/>
          </p:nvPr>
        </p:nvSpPr>
        <p:spPr>
          <a:xfrm>
            <a:off x="1204318" y="6093717"/>
            <a:ext cx="5360432" cy="373831"/>
          </a:xfrm>
          <a:prstGeom prst="rect">
            <a:avLst/>
          </a:prstGeom>
          <a:noFill/>
          <a:ln>
            <a:noFill/>
          </a:ln>
        </p:spPr>
        <p:txBody>
          <a:bodyPr anchorCtr="0" anchor="b" bIns="46700" lIns="93400" spcFirstLastPara="1" rIns="93400" wrap="square" tIns="46700">
            <a:noAutofit/>
          </a:bodyPr>
          <a:lstStyle>
            <a:lvl1pPr lvl="0" marR="0" algn="l">
              <a:lnSpc>
                <a:spcPct val="100000"/>
              </a:lnSpc>
              <a:spcBef>
                <a:spcPts val="0"/>
              </a:spcBef>
              <a:spcAft>
                <a:spcPts val="0"/>
              </a:spcAft>
              <a:buSzPts val="1400"/>
              <a:buNone/>
              <a:defRPr b="0" i="0" sz="900" u="none" cap="none" strike="noStrike">
                <a:solidFill>
                  <a:schemeClr val="lt1"/>
                </a:solidFill>
                <a:latin typeface="Verdana"/>
                <a:ea typeface="Verdana"/>
                <a:cs typeface="Verdana"/>
                <a:sym typeface="Verdana"/>
              </a:defRPr>
            </a:lvl1pPr>
            <a:lvl2pPr lvl="1" marR="0" algn="l">
              <a:lnSpc>
                <a:spcPct val="100000"/>
              </a:lnSpc>
              <a:spcBef>
                <a:spcPts val="0"/>
              </a:spcBef>
              <a:spcAft>
                <a:spcPts val="0"/>
              </a:spcAft>
              <a:buSzPts val="1400"/>
              <a:buNone/>
              <a:defRPr b="0" i="0" sz="1800" u="none" cap="none" strike="noStrike">
                <a:solidFill>
                  <a:schemeClr val="lt1"/>
                </a:solidFill>
                <a:latin typeface="Verdana"/>
                <a:ea typeface="Verdana"/>
                <a:cs typeface="Verdana"/>
                <a:sym typeface="Verdana"/>
              </a:defRPr>
            </a:lvl2pPr>
            <a:lvl3pPr lvl="2" marR="0" algn="l">
              <a:lnSpc>
                <a:spcPct val="100000"/>
              </a:lnSpc>
              <a:spcBef>
                <a:spcPts val="0"/>
              </a:spcBef>
              <a:spcAft>
                <a:spcPts val="0"/>
              </a:spcAft>
              <a:buSzPts val="1400"/>
              <a:buNone/>
              <a:defRPr b="0" i="0" sz="1800" u="none" cap="none" strike="noStrike">
                <a:solidFill>
                  <a:schemeClr val="lt1"/>
                </a:solidFill>
                <a:latin typeface="Verdana"/>
                <a:ea typeface="Verdana"/>
                <a:cs typeface="Verdana"/>
                <a:sym typeface="Verdana"/>
              </a:defRPr>
            </a:lvl3pPr>
            <a:lvl4pPr lvl="3" marR="0" algn="l">
              <a:lnSpc>
                <a:spcPct val="100000"/>
              </a:lnSpc>
              <a:spcBef>
                <a:spcPts val="0"/>
              </a:spcBef>
              <a:spcAft>
                <a:spcPts val="0"/>
              </a:spcAft>
              <a:buSzPts val="1400"/>
              <a:buNone/>
              <a:defRPr b="0" i="0" sz="1800" u="none" cap="none" strike="noStrike">
                <a:solidFill>
                  <a:schemeClr val="lt1"/>
                </a:solidFill>
                <a:latin typeface="Verdana"/>
                <a:ea typeface="Verdana"/>
                <a:cs typeface="Verdana"/>
                <a:sym typeface="Verdana"/>
              </a:defRPr>
            </a:lvl4pPr>
            <a:lvl5pPr lvl="4" marR="0" algn="l">
              <a:lnSpc>
                <a:spcPct val="100000"/>
              </a:lnSpc>
              <a:spcBef>
                <a:spcPts val="0"/>
              </a:spcBef>
              <a:spcAft>
                <a:spcPts val="0"/>
              </a:spcAft>
              <a:buSzPts val="1400"/>
              <a:buNone/>
              <a:defRPr b="0" i="0" sz="1800" u="none" cap="none" strike="noStrike">
                <a:solidFill>
                  <a:schemeClr val="lt1"/>
                </a:solidFill>
                <a:latin typeface="Verdana"/>
                <a:ea typeface="Verdana"/>
                <a:cs typeface="Verdana"/>
                <a:sym typeface="Verdana"/>
              </a:defRPr>
            </a:lvl5pPr>
            <a:lvl6pPr lvl="5" marR="0" algn="l">
              <a:lnSpc>
                <a:spcPct val="100000"/>
              </a:lnSpc>
              <a:spcBef>
                <a:spcPts val="0"/>
              </a:spcBef>
              <a:spcAft>
                <a:spcPts val="0"/>
              </a:spcAft>
              <a:buSzPts val="1400"/>
              <a:buNone/>
              <a:defRPr b="0" i="0" sz="1800" u="none" cap="none" strike="noStrike">
                <a:solidFill>
                  <a:schemeClr val="lt1"/>
                </a:solidFill>
                <a:latin typeface="Verdana"/>
                <a:ea typeface="Verdana"/>
                <a:cs typeface="Verdana"/>
                <a:sym typeface="Verdana"/>
              </a:defRPr>
            </a:lvl6pPr>
            <a:lvl7pPr lvl="6" marR="0" algn="l">
              <a:lnSpc>
                <a:spcPct val="100000"/>
              </a:lnSpc>
              <a:spcBef>
                <a:spcPts val="0"/>
              </a:spcBef>
              <a:spcAft>
                <a:spcPts val="0"/>
              </a:spcAft>
              <a:buSzPts val="1400"/>
              <a:buNone/>
              <a:defRPr b="0" i="0" sz="1800" u="none" cap="none" strike="noStrike">
                <a:solidFill>
                  <a:schemeClr val="lt1"/>
                </a:solidFill>
                <a:latin typeface="Verdana"/>
                <a:ea typeface="Verdana"/>
                <a:cs typeface="Verdana"/>
                <a:sym typeface="Verdana"/>
              </a:defRPr>
            </a:lvl7pPr>
            <a:lvl8pPr lvl="7" marR="0" algn="l">
              <a:lnSpc>
                <a:spcPct val="100000"/>
              </a:lnSpc>
              <a:spcBef>
                <a:spcPts val="0"/>
              </a:spcBef>
              <a:spcAft>
                <a:spcPts val="0"/>
              </a:spcAft>
              <a:buSzPts val="1400"/>
              <a:buNone/>
              <a:defRPr b="0" i="0" sz="1800" u="none" cap="none" strike="noStrike">
                <a:solidFill>
                  <a:schemeClr val="lt1"/>
                </a:solidFill>
                <a:latin typeface="Verdana"/>
                <a:ea typeface="Verdana"/>
                <a:cs typeface="Verdana"/>
                <a:sym typeface="Verdana"/>
              </a:defRPr>
            </a:lvl8pPr>
            <a:lvl9pPr lvl="8" marR="0" algn="l">
              <a:lnSpc>
                <a:spcPct val="100000"/>
              </a:lnSpc>
              <a:spcBef>
                <a:spcPts val="0"/>
              </a:spcBef>
              <a:spcAft>
                <a:spcPts val="0"/>
              </a:spcAft>
              <a:buSzPts val="1400"/>
              <a:buNone/>
              <a:defRPr b="0" i="0" sz="1800" u="none" cap="none" strike="noStrike">
                <a:solidFill>
                  <a:schemeClr val="lt1"/>
                </a:solidFill>
                <a:latin typeface="Verdana"/>
                <a:ea typeface="Verdana"/>
                <a:cs typeface="Verdana"/>
                <a:sym typeface="Verdana"/>
              </a:defRPr>
            </a:lvl9pPr>
          </a:lstStyle>
          <a:p/>
        </p:txBody>
      </p:sp>
      <p:sp>
        <p:nvSpPr>
          <p:cNvPr id="111" name="Google Shape;111;p25"/>
          <p:cNvSpPr txBox="1"/>
          <p:nvPr>
            <p:ph idx="12" type="sldNum"/>
          </p:nvPr>
        </p:nvSpPr>
        <p:spPr>
          <a:xfrm>
            <a:off x="583992" y="6093717"/>
            <a:ext cx="620326" cy="373831"/>
          </a:xfrm>
          <a:prstGeom prst="rect">
            <a:avLst/>
          </a:prstGeom>
          <a:noFill/>
          <a:ln>
            <a:noFill/>
          </a:ln>
        </p:spPr>
        <p:txBody>
          <a:bodyPr anchorCtr="0" anchor="b" bIns="46700" lIns="93400" spcFirstLastPara="1" rIns="93400" wrap="square" tIns="46700">
            <a:noAutofit/>
          </a:bodyPr>
          <a:lstStyle>
            <a:lvl1pPr indent="0" lvl="0" marL="0" marR="0" algn="l">
              <a:lnSpc>
                <a:spcPct val="100000"/>
              </a:lnSpc>
              <a:spcBef>
                <a:spcPts val="0"/>
              </a:spcBef>
              <a:spcAft>
                <a:spcPts val="0"/>
              </a:spcAft>
              <a:buClr>
                <a:srgbClr val="000000"/>
              </a:buClr>
              <a:buSzPts val="1800"/>
              <a:buFont typeface="Arial"/>
              <a:buNone/>
              <a:defRPr b="0" i="0" sz="1800" u="none" cap="none" strike="noStrike">
                <a:solidFill>
                  <a:schemeClr val="lt1"/>
                </a:solidFill>
                <a:latin typeface="Verdana"/>
                <a:ea typeface="Verdana"/>
                <a:cs typeface="Verdana"/>
                <a:sym typeface="Verdana"/>
              </a:defRPr>
            </a:lvl1pPr>
            <a:lvl2pPr indent="0" lvl="1" marL="0" marR="0" algn="l">
              <a:lnSpc>
                <a:spcPct val="100000"/>
              </a:lnSpc>
              <a:spcBef>
                <a:spcPts val="0"/>
              </a:spcBef>
              <a:spcAft>
                <a:spcPts val="0"/>
              </a:spcAft>
              <a:buClr>
                <a:srgbClr val="000000"/>
              </a:buClr>
              <a:buSzPts val="1800"/>
              <a:buFont typeface="Arial"/>
              <a:buNone/>
              <a:defRPr b="0" i="0" sz="1800" u="none" cap="none" strike="noStrike">
                <a:solidFill>
                  <a:schemeClr val="lt1"/>
                </a:solidFill>
                <a:latin typeface="Verdana"/>
                <a:ea typeface="Verdana"/>
                <a:cs typeface="Verdana"/>
                <a:sym typeface="Verdana"/>
              </a:defRPr>
            </a:lvl2pPr>
            <a:lvl3pPr indent="0" lvl="2" marL="0" marR="0" algn="l">
              <a:lnSpc>
                <a:spcPct val="100000"/>
              </a:lnSpc>
              <a:spcBef>
                <a:spcPts val="0"/>
              </a:spcBef>
              <a:spcAft>
                <a:spcPts val="0"/>
              </a:spcAft>
              <a:buClr>
                <a:srgbClr val="000000"/>
              </a:buClr>
              <a:buSzPts val="1800"/>
              <a:buFont typeface="Arial"/>
              <a:buNone/>
              <a:defRPr b="0" i="0" sz="1800" u="none" cap="none" strike="noStrike">
                <a:solidFill>
                  <a:schemeClr val="lt1"/>
                </a:solidFill>
                <a:latin typeface="Verdana"/>
                <a:ea typeface="Verdana"/>
                <a:cs typeface="Verdana"/>
                <a:sym typeface="Verdana"/>
              </a:defRPr>
            </a:lvl3pPr>
            <a:lvl4pPr indent="0" lvl="3" marL="0" marR="0" algn="l">
              <a:lnSpc>
                <a:spcPct val="100000"/>
              </a:lnSpc>
              <a:spcBef>
                <a:spcPts val="0"/>
              </a:spcBef>
              <a:spcAft>
                <a:spcPts val="0"/>
              </a:spcAft>
              <a:buClr>
                <a:srgbClr val="000000"/>
              </a:buClr>
              <a:buSzPts val="1800"/>
              <a:buFont typeface="Arial"/>
              <a:buNone/>
              <a:defRPr b="0" i="0" sz="1800" u="none" cap="none" strike="noStrike">
                <a:solidFill>
                  <a:schemeClr val="lt1"/>
                </a:solidFill>
                <a:latin typeface="Verdana"/>
                <a:ea typeface="Verdana"/>
                <a:cs typeface="Verdana"/>
                <a:sym typeface="Verdana"/>
              </a:defRPr>
            </a:lvl4pPr>
            <a:lvl5pPr indent="0" lvl="4" marL="0" marR="0" algn="l">
              <a:lnSpc>
                <a:spcPct val="100000"/>
              </a:lnSpc>
              <a:spcBef>
                <a:spcPts val="0"/>
              </a:spcBef>
              <a:spcAft>
                <a:spcPts val="0"/>
              </a:spcAft>
              <a:buClr>
                <a:srgbClr val="000000"/>
              </a:buClr>
              <a:buSzPts val="1800"/>
              <a:buFont typeface="Arial"/>
              <a:buNone/>
              <a:defRPr b="0" i="0" sz="1800" u="none" cap="none" strike="noStrike">
                <a:solidFill>
                  <a:schemeClr val="lt1"/>
                </a:solidFill>
                <a:latin typeface="Verdana"/>
                <a:ea typeface="Verdana"/>
                <a:cs typeface="Verdana"/>
                <a:sym typeface="Verdana"/>
              </a:defRPr>
            </a:lvl5pPr>
            <a:lvl6pPr indent="0" lvl="5" marL="0" marR="0" algn="l">
              <a:lnSpc>
                <a:spcPct val="100000"/>
              </a:lnSpc>
              <a:spcBef>
                <a:spcPts val="0"/>
              </a:spcBef>
              <a:spcAft>
                <a:spcPts val="0"/>
              </a:spcAft>
              <a:buClr>
                <a:srgbClr val="000000"/>
              </a:buClr>
              <a:buSzPts val="1800"/>
              <a:buFont typeface="Arial"/>
              <a:buNone/>
              <a:defRPr b="0" i="0" sz="1800" u="none" cap="none" strike="noStrike">
                <a:solidFill>
                  <a:schemeClr val="lt1"/>
                </a:solidFill>
                <a:latin typeface="Verdana"/>
                <a:ea typeface="Verdana"/>
                <a:cs typeface="Verdana"/>
                <a:sym typeface="Verdana"/>
              </a:defRPr>
            </a:lvl6pPr>
            <a:lvl7pPr indent="0" lvl="6" marL="0" marR="0" algn="l">
              <a:lnSpc>
                <a:spcPct val="100000"/>
              </a:lnSpc>
              <a:spcBef>
                <a:spcPts val="0"/>
              </a:spcBef>
              <a:spcAft>
                <a:spcPts val="0"/>
              </a:spcAft>
              <a:buClr>
                <a:srgbClr val="000000"/>
              </a:buClr>
              <a:buSzPts val="1800"/>
              <a:buFont typeface="Arial"/>
              <a:buNone/>
              <a:defRPr b="0" i="0" sz="1800" u="none" cap="none" strike="noStrike">
                <a:solidFill>
                  <a:schemeClr val="lt1"/>
                </a:solidFill>
                <a:latin typeface="Verdana"/>
                <a:ea typeface="Verdana"/>
                <a:cs typeface="Verdana"/>
                <a:sym typeface="Verdana"/>
              </a:defRPr>
            </a:lvl7pPr>
            <a:lvl8pPr indent="0" lvl="7" marL="0" marR="0" algn="l">
              <a:lnSpc>
                <a:spcPct val="100000"/>
              </a:lnSpc>
              <a:spcBef>
                <a:spcPts val="0"/>
              </a:spcBef>
              <a:spcAft>
                <a:spcPts val="0"/>
              </a:spcAft>
              <a:buClr>
                <a:srgbClr val="000000"/>
              </a:buClr>
              <a:buSzPts val="1800"/>
              <a:buFont typeface="Arial"/>
              <a:buNone/>
              <a:defRPr b="0" i="0" sz="1800" u="none" cap="none" strike="noStrike">
                <a:solidFill>
                  <a:schemeClr val="lt1"/>
                </a:solidFill>
                <a:latin typeface="Verdana"/>
                <a:ea typeface="Verdana"/>
                <a:cs typeface="Verdana"/>
                <a:sym typeface="Verdana"/>
              </a:defRPr>
            </a:lvl8pPr>
            <a:lvl9pPr indent="0" lvl="8" marL="0" marR="0" algn="l">
              <a:lnSpc>
                <a:spcPct val="100000"/>
              </a:lnSpc>
              <a:spcBef>
                <a:spcPts val="0"/>
              </a:spcBef>
              <a:spcAft>
                <a:spcPts val="0"/>
              </a:spcAft>
              <a:buClr>
                <a:srgbClr val="000000"/>
              </a:buClr>
              <a:buSzPts val="1800"/>
              <a:buFont typeface="Arial"/>
              <a:buNone/>
              <a:defRPr b="0" i="0" sz="1800" u="none" cap="none" strike="noStrike">
                <a:solidFill>
                  <a:schemeClr val="lt1"/>
                </a:solidFill>
                <a:latin typeface="Verdana"/>
                <a:ea typeface="Verdana"/>
                <a:cs typeface="Verdana"/>
                <a:sym typeface="Verdana"/>
              </a:defRPr>
            </a:lvl9pPr>
          </a:lstStyle>
          <a:p>
            <a:pPr indent="0" lvl="0" marL="0" rtl="0" algn="l">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112" name="Shape 112"/>
        <p:cNvGrpSpPr/>
        <p:nvPr/>
      </p:nvGrpSpPr>
      <p:grpSpPr>
        <a:xfrm>
          <a:off x="0" y="0"/>
          <a:ext cx="0" cy="0"/>
          <a:chOff x="0" y="0"/>
          <a:chExt cx="0" cy="0"/>
        </a:xfrm>
      </p:grpSpPr>
      <p:sp>
        <p:nvSpPr>
          <p:cNvPr id="113" name="Google Shape;113;p26"/>
          <p:cNvSpPr txBox="1"/>
          <p:nvPr>
            <p:ph idx="10" type="dt"/>
          </p:nvPr>
        </p:nvSpPr>
        <p:spPr>
          <a:xfrm>
            <a:off x="6564750" y="6093717"/>
            <a:ext cx="2175828" cy="373831"/>
          </a:xfrm>
          <a:prstGeom prst="rect">
            <a:avLst/>
          </a:prstGeom>
          <a:noFill/>
          <a:ln>
            <a:noFill/>
          </a:ln>
        </p:spPr>
        <p:txBody>
          <a:bodyPr anchorCtr="0" anchor="b" bIns="46700" lIns="93400" spcFirstLastPara="1" rIns="93400" wrap="square" tIns="46700">
            <a:noAutofit/>
          </a:bodyPr>
          <a:lstStyle>
            <a:lvl1pPr lvl="0" marR="0" algn="r">
              <a:lnSpc>
                <a:spcPct val="100000"/>
              </a:lnSpc>
              <a:spcBef>
                <a:spcPts val="0"/>
              </a:spcBef>
              <a:spcAft>
                <a:spcPts val="0"/>
              </a:spcAft>
              <a:buSzPts val="1400"/>
              <a:buNone/>
              <a:defRPr b="0" i="0" sz="900" u="none" cap="none" strike="noStrike">
                <a:solidFill>
                  <a:schemeClr val="lt1"/>
                </a:solidFill>
                <a:latin typeface="Verdana"/>
                <a:ea typeface="Verdana"/>
                <a:cs typeface="Verdana"/>
                <a:sym typeface="Verdana"/>
              </a:defRPr>
            </a:lvl1pPr>
            <a:lvl2pPr lvl="1" marR="0" algn="l">
              <a:lnSpc>
                <a:spcPct val="100000"/>
              </a:lnSpc>
              <a:spcBef>
                <a:spcPts val="0"/>
              </a:spcBef>
              <a:spcAft>
                <a:spcPts val="0"/>
              </a:spcAft>
              <a:buSzPts val="1400"/>
              <a:buNone/>
              <a:defRPr b="0" i="0" sz="1800" u="none" cap="none" strike="noStrike">
                <a:solidFill>
                  <a:schemeClr val="lt1"/>
                </a:solidFill>
                <a:latin typeface="Verdana"/>
                <a:ea typeface="Verdana"/>
                <a:cs typeface="Verdana"/>
                <a:sym typeface="Verdana"/>
              </a:defRPr>
            </a:lvl2pPr>
            <a:lvl3pPr lvl="2" marR="0" algn="l">
              <a:lnSpc>
                <a:spcPct val="100000"/>
              </a:lnSpc>
              <a:spcBef>
                <a:spcPts val="0"/>
              </a:spcBef>
              <a:spcAft>
                <a:spcPts val="0"/>
              </a:spcAft>
              <a:buSzPts val="1400"/>
              <a:buNone/>
              <a:defRPr b="0" i="0" sz="1800" u="none" cap="none" strike="noStrike">
                <a:solidFill>
                  <a:schemeClr val="lt1"/>
                </a:solidFill>
                <a:latin typeface="Verdana"/>
                <a:ea typeface="Verdana"/>
                <a:cs typeface="Verdana"/>
                <a:sym typeface="Verdana"/>
              </a:defRPr>
            </a:lvl3pPr>
            <a:lvl4pPr lvl="3" marR="0" algn="l">
              <a:lnSpc>
                <a:spcPct val="100000"/>
              </a:lnSpc>
              <a:spcBef>
                <a:spcPts val="0"/>
              </a:spcBef>
              <a:spcAft>
                <a:spcPts val="0"/>
              </a:spcAft>
              <a:buSzPts val="1400"/>
              <a:buNone/>
              <a:defRPr b="0" i="0" sz="1800" u="none" cap="none" strike="noStrike">
                <a:solidFill>
                  <a:schemeClr val="lt1"/>
                </a:solidFill>
                <a:latin typeface="Verdana"/>
                <a:ea typeface="Verdana"/>
                <a:cs typeface="Verdana"/>
                <a:sym typeface="Verdana"/>
              </a:defRPr>
            </a:lvl4pPr>
            <a:lvl5pPr lvl="4" marR="0" algn="l">
              <a:lnSpc>
                <a:spcPct val="100000"/>
              </a:lnSpc>
              <a:spcBef>
                <a:spcPts val="0"/>
              </a:spcBef>
              <a:spcAft>
                <a:spcPts val="0"/>
              </a:spcAft>
              <a:buSzPts val="1400"/>
              <a:buNone/>
              <a:defRPr b="0" i="0" sz="1800" u="none" cap="none" strike="noStrike">
                <a:solidFill>
                  <a:schemeClr val="lt1"/>
                </a:solidFill>
                <a:latin typeface="Verdana"/>
                <a:ea typeface="Verdana"/>
                <a:cs typeface="Verdana"/>
                <a:sym typeface="Verdana"/>
              </a:defRPr>
            </a:lvl5pPr>
            <a:lvl6pPr lvl="5" marR="0" algn="l">
              <a:lnSpc>
                <a:spcPct val="100000"/>
              </a:lnSpc>
              <a:spcBef>
                <a:spcPts val="0"/>
              </a:spcBef>
              <a:spcAft>
                <a:spcPts val="0"/>
              </a:spcAft>
              <a:buSzPts val="1400"/>
              <a:buNone/>
              <a:defRPr b="0" i="0" sz="1800" u="none" cap="none" strike="noStrike">
                <a:solidFill>
                  <a:schemeClr val="lt1"/>
                </a:solidFill>
                <a:latin typeface="Verdana"/>
                <a:ea typeface="Verdana"/>
                <a:cs typeface="Verdana"/>
                <a:sym typeface="Verdana"/>
              </a:defRPr>
            </a:lvl6pPr>
            <a:lvl7pPr lvl="6" marR="0" algn="l">
              <a:lnSpc>
                <a:spcPct val="100000"/>
              </a:lnSpc>
              <a:spcBef>
                <a:spcPts val="0"/>
              </a:spcBef>
              <a:spcAft>
                <a:spcPts val="0"/>
              </a:spcAft>
              <a:buSzPts val="1400"/>
              <a:buNone/>
              <a:defRPr b="0" i="0" sz="1800" u="none" cap="none" strike="noStrike">
                <a:solidFill>
                  <a:schemeClr val="lt1"/>
                </a:solidFill>
                <a:latin typeface="Verdana"/>
                <a:ea typeface="Verdana"/>
                <a:cs typeface="Verdana"/>
                <a:sym typeface="Verdana"/>
              </a:defRPr>
            </a:lvl7pPr>
            <a:lvl8pPr lvl="7" marR="0" algn="l">
              <a:lnSpc>
                <a:spcPct val="100000"/>
              </a:lnSpc>
              <a:spcBef>
                <a:spcPts val="0"/>
              </a:spcBef>
              <a:spcAft>
                <a:spcPts val="0"/>
              </a:spcAft>
              <a:buSzPts val="1400"/>
              <a:buNone/>
              <a:defRPr b="0" i="0" sz="1800" u="none" cap="none" strike="noStrike">
                <a:solidFill>
                  <a:schemeClr val="lt1"/>
                </a:solidFill>
                <a:latin typeface="Verdana"/>
                <a:ea typeface="Verdana"/>
                <a:cs typeface="Verdana"/>
                <a:sym typeface="Verdana"/>
              </a:defRPr>
            </a:lvl8pPr>
            <a:lvl9pPr lvl="8" marR="0" algn="l">
              <a:lnSpc>
                <a:spcPct val="100000"/>
              </a:lnSpc>
              <a:spcBef>
                <a:spcPts val="0"/>
              </a:spcBef>
              <a:spcAft>
                <a:spcPts val="0"/>
              </a:spcAft>
              <a:buSzPts val="1400"/>
              <a:buNone/>
              <a:defRPr b="0" i="0" sz="1800" u="none" cap="none" strike="noStrike">
                <a:solidFill>
                  <a:schemeClr val="lt1"/>
                </a:solidFill>
                <a:latin typeface="Verdana"/>
                <a:ea typeface="Verdana"/>
                <a:cs typeface="Verdana"/>
                <a:sym typeface="Verdana"/>
              </a:defRPr>
            </a:lvl9pPr>
          </a:lstStyle>
          <a:p/>
        </p:txBody>
      </p:sp>
      <p:sp>
        <p:nvSpPr>
          <p:cNvPr id="114" name="Google Shape;114;p26"/>
          <p:cNvSpPr txBox="1"/>
          <p:nvPr>
            <p:ph idx="11" type="ftr"/>
          </p:nvPr>
        </p:nvSpPr>
        <p:spPr>
          <a:xfrm>
            <a:off x="1204318" y="6093717"/>
            <a:ext cx="5360432" cy="373831"/>
          </a:xfrm>
          <a:prstGeom prst="rect">
            <a:avLst/>
          </a:prstGeom>
          <a:noFill/>
          <a:ln>
            <a:noFill/>
          </a:ln>
        </p:spPr>
        <p:txBody>
          <a:bodyPr anchorCtr="0" anchor="b" bIns="46700" lIns="93400" spcFirstLastPara="1" rIns="93400" wrap="square" tIns="46700">
            <a:noAutofit/>
          </a:bodyPr>
          <a:lstStyle>
            <a:lvl1pPr lvl="0" marR="0" algn="l">
              <a:lnSpc>
                <a:spcPct val="100000"/>
              </a:lnSpc>
              <a:spcBef>
                <a:spcPts val="0"/>
              </a:spcBef>
              <a:spcAft>
                <a:spcPts val="0"/>
              </a:spcAft>
              <a:buSzPts val="1400"/>
              <a:buNone/>
              <a:defRPr b="0" i="0" sz="900" u="none" cap="none" strike="noStrike">
                <a:solidFill>
                  <a:schemeClr val="lt1"/>
                </a:solidFill>
                <a:latin typeface="Verdana"/>
                <a:ea typeface="Verdana"/>
                <a:cs typeface="Verdana"/>
                <a:sym typeface="Verdana"/>
              </a:defRPr>
            </a:lvl1pPr>
            <a:lvl2pPr lvl="1" marR="0" algn="l">
              <a:lnSpc>
                <a:spcPct val="100000"/>
              </a:lnSpc>
              <a:spcBef>
                <a:spcPts val="0"/>
              </a:spcBef>
              <a:spcAft>
                <a:spcPts val="0"/>
              </a:spcAft>
              <a:buSzPts val="1400"/>
              <a:buNone/>
              <a:defRPr b="0" i="0" sz="1800" u="none" cap="none" strike="noStrike">
                <a:solidFill>
                  <a:schemeClr val="lt1"/>
                </a:solidFill>
                <a:latin typeface="Verdana"/>
                <a:ea typeface="Verdana"/>
                <a:cs typeface="Verdana"/>
                <a:sym typeface="Verdana"/>
              </a:defRPr>
            </a:lvl2pPr>
            <a:lvl3pPr lvl="2" marR="0" algn="l">
              <a:lnSpc>
                <a:spcPct val="100000"/>
              </a:lnSpc>
              <a:spcBef>
                <a:spcPts val="0"/>
              </a:spcBef>
              <a:spcAft>
                <a:spcPts val="0"/>
              </a:spcAft>
              <a:buSzPts val="1400"/>
              <a:buNone/>
              <a:defRPr b="0" i="0" sz="1800" u="none" cap="none" strike="noStrike">
                <a:solidFill>
                  <a:schemeClr val="lt1"/>
                </a:solidFill>
                <a:latin typeface="Verdana"/>
                <a:ea typeface="Verdana"/>
                <a:cs typeface="Verdana"/>
                <a:sym typeface="Verdana"/>
              </a:defRPr>
            </a:lvl3pPr>
            <a:lvl4pPr lvl="3" marR="0" algn="l">
              <a:lnSpc>
                <a:spcPct val="100000"/>
              </a:lnSpc>
              <a:spcBef>
                <a:spcPts val="0"/>
              </a:spcBef>
              <a:spcAft>
                <a:spcPts val="0"/>
              </a:spcAft>
              <a:buSzPts val="1400"/>
              <a:buNone/>
              <a:defRPr b="0" i="0" sz="1800" u="none" cap="none" strike="noStrike">
                <a:solidFill>
                  <a:schemeClr val="lt1"/>
                </a:solidFill>
                <a:latin typeface="Verdana"/>
                <a:ea typeface="Verdana"/>
                <a:cs typeface="Verdana"/>
                <a:sym typeface="Verdana"/>
              </a:defRPr>
            </a:lvl4pPr>
            <a:lvl5pPr lvl="4" marR="0" algn="l">
              <a:lnSpc>
                <a:spcPct val="100000"/>
              </a:lnSpc>
              <a:spcBef>
                <a:spcPts val="0"/>
              </a:spcBef>
              <a:spcAft>
                <a:spcPts val="0"/>
              </a:spcAft>
              <a:buSzPts val="1400"/>
              <a:buNone/>
              <a:defRPr b="0" i="0" sz="1800" u="none" cap="none" strike="noStrike">
                <a:solidFill>
                  <a:schemeClr val="lt1"/>
                </a:solidFill>
                <a:latin typeface="Verdana"/>
                <a:ea typeface="Verdana"/>
                <a:cs typeface="Verdana"/>
                <a:sym typeface="Verdana"/>
              </a:defRPr>
            </a:lvl5pPr>
            <a:lvl6pPr lvl="5" marR="0" algn="l">
              <a:lnSpc>
                <a:spcPct val="100000"/>
              </a:lnSpc>
              <a:spcBef>
                <a:spcPts val="0"/>
              </a:spcBef>
              <a:spcAft>
                <a:spcPts val="0"/>
              </a:spcAft>
              <a:buSzPts val="1400"/>
              <a:buNone/>
              <a:defRPr b="0" i="0" sz="1800" u="none" cap="none" strike="noStrike">
                <a:solidFill>
                  <a:schemeClr val="lt1"/>
                </a:solidFill>
                <a:latin typeface="Verdana"/>
                <a:ea typeface="Verdana"/>
                <a:cs typeface="Verdana"/>
                <a:sym typeface="Verdana"/>
              </a:defRPr>
            </a:lvl6pPr>
            <a:lvl7pPr lvl="6" marR="0" algn="l">
              <a:lnSpc>
                <a:spcPct val="100000"/>
              </a:lnSpc>
              <a:spcBef>
                <a:spcPts val="0"/>
              </a:spcBef>
              <a:spcAft>
                <a:spcPts val="0"/>
              </a:spcAft>
              <a:buSzPts val="1400"/>
              <a:buNone/>
              <a:defRPr b="0" i="0" sz="1800" u="none" cap="none" strike="noStrike">
                <a:solidFill>
                  <a:schemeClr val="lt1"/>
                </a:solidFill>
                <a:latin typeface="Verdana"/>
                <a:ea typeface="Verdana"/>
                <a:cs typeface="Verdana"/>
                <a:sym typeface="Verdana"/>
              </a:defRPr>
            </a:lvl7pPr>
            <a:lvl8pPr lvl="7" marR="0" algn="l">
              <a:lnSpc>
                <a:spcPct val="100000"/>
              </a:lnSpc>
              <a:spcBef>
                <a:spcPts val="0"/>
              </a:spcBef>
              <a:spcAft>
                <a:spcPts val="0"/>
              </a:spcAft>
              <a:buSzPts val="1400"/>
              <a:buNone/>
              <a:defRPr b="0" i="0" sz="1800" u="none" cap="none" strike="noStrike">
                <a:solidFill>
                  <a:schemeClr val="lt1"/>
                </a:solidFill>
                <a:latin typeface="Verdana"/>
                <a:ea typeface="Verdana"/>
                <a:cs typeface="Verdana"/>
                <a:sym typeface="Verdana"/>
              </a:defRPr>
            </a:lvl8pPr>
            <a:lvl9pPr lvl="8" marR="0" algn="l">
              <a:lnSpc>
                <a:spcPct val="100000"/>
              </a:lnSpc>
              <a:spcBef>
                <a:spcPts val="0"/>
              </a:spcBef>
              <a:spcAft>
                <a:spcPts val="0"/>
              </a:spcAft>
              <a:buSzPts val="1400"/>
              <a:buNone/>
              <a:defRPr b="0" i="0" sz="1800" u="none" cap="none" strike="noStrike">
                <a:solidFill>
                  <a:schemeClr val="lt1"/>
                </a:solidFill>
                <a:latin typeface="Verdana"/>
                <a:ea typeface="Verdana"/>
                <a:cs typeface="Verdana"/>
                <a:sym typeface="Verdana"/>
              </a:defRPr>
            </a:lvl9pPr>
          </a:lstStyle>
          <a:p/>
        </p:txBody>
      </p:sp>
      <p:sp>
        <p:nvSpPr>
          <p:cNvPr id="115" name="Google Shape;115;p26"/>
          <p:cNvSpPr txBox="1"/>
          <p:nvPr>
            <p:ph idx="12" type="sldNum"/>
          </p:nvPr>
        </p:nvSpPr>
        <p:spPr>
          <a:xfrm>
            <a:off x="583992" y="6093717"/>
            <a:ext cx="620326" cy="373831"/>
          </a:xfrm>
          <a:prstGeom prst="rect">
            <a:avLst/>
          </a:prstGeom>
          <a:noFill/>
          <a:ln>
            <a:noFill/>
          </a:ln>
        </p:spPr>
        <p:txBody>
          <a:bodyPr anchorCtr="0" anchor="b" bIns="46700" lIns="93400" spcFirstLastPara="1" rIns="93400" wrap="square" tIns="46700">
            <a:noAutofit/>
          </a:bodyPr>
          <a:lstStyle>
            <a:lvl1pPr indent="0" lvl="0" marL="0" marR="0" algn="l">
              <a:lnSpc>
                <a:spcPct val="100000"/>
              </a:lnSpc>
              <a:spcBef>
                <a:spcPts val="0"/>
              </a:spcBef>
              <a:spcAft>
                <a:spcPts val="0"/>
              </a:spcAft>
              <a:buClr>
                <a:srgbClr val="000000"/>
              </a:buClr>
              <a:buSzPts val="1800"/>
              <a:buFont typeface="Arial"/>
              <a:buNone/>
              <a:defRPr b="0" i="0" sz="1800" u="none" cap="none" strike="noStrike">
                <a:solidFill>
                  <a:schemeClr val="lt1"/>
                </a:solidFill>
                <a:latin typeface="Verdana"/>
                <a:ea typeface="Verdana"/>
                <a:cs typeface="Verdana"/>
                <a:sym typeface="Verdana"/>
              </a:defRPr>
            </a:lvl1pPr>
            <a:lvl2pPr indent="0" lvl="1" marL="0" marR="0" algn="l">
              <a:lnSpc>
                <a:spcPct val="100000"/>
              </a:lnSpc>
              <a:spcBef>
                <a:spcPts val="0"/>
              </a:spcBef>
              <a:spcAft>
                <a:spcPts val="0"/>
              </a:spcAft>
              <a:buClr>
                <a:srgbClr val="000000"/>
              </a:buClr>
              <a:buSzPts val="1800"/>
              <a:buFont typeface="Arial"/>
              <a:buNone/>
              <a:defRPr b="0" i="0" sz="1800" u="none" cap="none" strike="noStrike">
                <a:solidFill>
                  <a:schemeClr val="lt1"/>
                </a:solidFill>
                <a:latin typeface="Verdana"/>
                <a:ea typeface="Verdana"/>
                <a:cs typeface="Verdana"/>
                <a:sym typeface="Verdana"/>
              </a:defRPr>
            </a:lvl2pPr>
            <a:lvl3pPr indent="0" lvl="2" marL="0" marR="0" algn="l">
              <a:lnSpc>
                <a:spcPct val="100000"/>
              </a:lnSpc>
              <a:spcBef>
                <a:spcPts val="0"/>
              </a:spcBef>
              <a:spcAft>
                <a:spcPts val="0"/>
              </a:spcAft>
              <a:buClr>
                <a:srgbClr val="000000"/>
              </a:buClr>
              <a:buSzPts val="1800"/>
              <a:buFont typeface="Arial"/>
              <a:buNone/>
              <a:defRPr b="0" i="0" sz="1800" u="none" cap="none" strike="noStrike">
                <a:solidFill>
                  <a:schemeClr val="lt1"/>
                </a:solidFill>
                <a:latin typeface="Verdana"/>
                <a:ea typeface="Verdana"/>
                <a:cs typeface="Verdana"/>
                <a:sym typeface="Verdana"/>
              </a:defRPr>
            </a:lvl3pPr>
            <a:lvl4pPr indent="0" lvl="3" marL="0" marR="0" algn="l">
              <a:lnSpc>
                <a:spcPct val="100000"/>
              </a:lnSpc>
              <a:spcBef>
                <a:spcPts val="0"/>
              </a:spcBef>
              <a:spcAft>
                <a:spcPts val="0"/>
              </a:spcAft>
              <a:buClr>
                <a:srgbClr val="000000"/>
              </a:buClr>
              <a:buSzPts val="1800"/>
              <a:buFont typeface="Arial"/>
              <a:buNone/>
              <a:defRPr b="0" i="0" sz="1800" u="none" cap="none" strike="noStrike">
                <a:solidFill>
                  <a:schemeClr val="lt1"/>
                </a:solidFill>
                <a:latin typeface="Verdana"/>
                <a:ea typeface="Verdana"/>
                <a:cs typeface="Verdana"/>
                <a:sym typeface="Verdana"/>
              </a:defRPr>
            </a:lvl4pPr>
            <a:lvl5pPr indent="0" lvl="4" marL="0" marR="0" algn="l">
              <a:lnSpc>
                <a:spcPct val="100000"/>
              </a:lnSpc>
              <a:spcBef>
                <a:spcPts val="0"/>
              </a:spcBef>
              <a:spcAft>
                <a:spcPts val="0"/>
              </a:spcAft>
              <a:buClr>
                <a:srgbClr val="000000"/>
              </a:buClr>
              <a:buSzPts val="1800"/>
              <a:buFont typeface="Arial"/>
              <a:buNone/>
              <a:defRPr b="0" i="0" sz="1800" u="none" cap="none" strike="noStrike">
                <a:solidFill>
                  <a:schemeClr val="lt1"/>
                </a:solidFill>
                <a:latin typeface="Verdana"/>
                <a:ea typeface="Verdana"/>
                <a:cs typeface="Verdana"/>
                <a:sym typeface="Verdana"/>
              </a:defRPr>
            </a:lvl5pPr>
            <a:lvl6pPr indent="0" lvl="5" marL="0" marR="0" algn="l">
              <a:lnSpc>
                <a:spcPct val="100000"/>
              </a:lnSpc>
              <a:spcBef>
                <a:spcPts val="0"/>
              </a:spcBef>
              <a:spcAft>
                <a:spcPts val="0"/>
              </a:spcAft>
              <a:buClr>
                <a:srgbClr val="000000"/>
              </a:buClr>
              <a:buSzPts val="1800"/>
              <a:buFont typeface="Arial"/>
              <a:buNone/>
              <a:defRPr b="0" i="0" sz="1800" u="none" cap="none" strike="noStrike">
                <a:solidFill>
                  <a:schemeClr val="lt1"/>
                </a:solidFill>
                <a:latin typeface="Verdana"/>
                <a:ea typeface="Verdana"/>
                <a:cs typeface="Verdana"/>
                <a:sym typeface="Verdana"/>
              </a:defRPr>
            </a:lvl6pPr>
            <a:lvl7pPr indent="0" lvl="6" marL="0" marR="0" algn="l">
              <a:lnSpc>
                <a:spcPct val="100000"/>
              </a:lnSpc>
              <a:spcBef>
                <a:spcPts val="0"/>
              </a:spcBef>
              <a:spcAft>
                <a:spcPts val="0"/>
              </a:spcAft>
              <a:buClr>
                <a:srgbClr val="000000"/>
              </a:buClr>
              <a:buSzPts val="1800"/>
              <a:buFont typeface="Arial"/>
              <a:buNone/>
              <a:defRPr b="0" i="0" sz="1800" u="none" cap="none" strike="noStrike">
                <a:solidFill>
                  <a:schemeClr val="lt1"/>
                </a:solidFill>
                <a:latin typeface="Verdana"/>
                <a:ea typeface="Verdana"/>
                <a:cs typeface="Verdana"/>
                <a:sym typeface="Verdana"/>
              </a:defRPr>
            </a:lvl7pPr>
            <a:lvl8pPr indent="0" lvl="7" marL="0" marR="0" algn="l">
              <a:lnSpc>
                <a:spcPct val="100000"/>
              </a:lnSpc>
              <a:spcBef>
                <a:spcPts val="0"/>
              </a:spcBef>
              <a:spcAft>
                <a:spcPts val="0"/>
              </a:spcAft>
              <a:buClr>
                <a:srgbClr val="000000"/>
              </a:buClr>
              <a:buSzPts val="1800"/>
              <a:buFont typeface="Arial"/>
              <a:buNone/>
              <a:defRPr b="0" i="0" sz="1800" u="none" cap="none" strike="noStrike">
                <a:solidFill>
                  <a:schemeClr val="lt1"/>
                </a:solidFill>
                <a:latin typeface="Verdana"/>
                <a:ea typeface="Verdana"/>
                <a:cs typeface="Verdana"/>
                <a:sym typeface="Verdana"/>
              </a:defRPr>
            </a:lvl8pPr>
            <a:lvl9pPr indent="0" lvl="8" marL="0" marR="0" algn="l">
              <a:lnSpc>
                <a:spcPct val="100000"/>
              </a:lnSpc>
              <a:spcBef>
                <a:spcPts val="0"/>
              </a:spcBef>
              <a:spcAft>
                <a:spcPts val="0"/>
              </a:spcAft>
              <a:buClr>
                <a:srgbClr val="000000"/>
              </a:buClr>
              <a:buSzPts val="1800"/>
              <a:buFont typeface="Arial"/>
              <a:buNone/>
              <a:defRPr b="0" i="0" sz="1800" u="none" cap="none" strike="noStrike">
                <a:solidFill>
                  <a:schemeClr val="lt1"/>
                </a:solidFill>
                <a:latin typeface="Verdana"/>
                <a:ea typeface="Verdana"/>
                <a:cs typeface="Verdana"/>
                <a:sym typeface="Verdana"/>
              </a:defRPr>
            </a:lvl9pPr>
          </a:lstStyle>
          <a:p>
            <a:pPr indent="0" lvl="0" marL="0" rtl="0" algn="l">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type="objTx">
  <p:cSld name="OBJECT_WITH_CAPTION_TEXT">
    <p:spTree>
      <p:nvGrpSpPr>
        <p:cNvPr id="116" name="Shape 116"/>
        <p:cNvGrpSpPr/>
        <p:nvPr/>
      </p:nvGrpSpPr>
      <p:grpSpPr>
        <a:xfrm>
          <a:off x="0" y="0"/>
          <a:ext cx="0" cy="0"/>
          <a:chOff x="0" y="0"/>
          <a:chExt cx="0" cy="0"/>
        </a:xfrm>
      </p:grpSpPr>
      <p:sp>
        <p:nvSpPr>
          <p:cNvPr id="117" name="Google Shape;117;p27"/>
          <p:cNvSpPr txBox="1"/>
          <p:nvPr>
            <p:ph type="title"/>
          </p:nvPr>
        </p:nvSpPr>
        <p:spPr>
          <a:xfrm>
            <a:off x="1029420" y="456723"/>
            <a:ext cx="2713309" cy="1214135"/>
          </a:xfrm>
          <a:prstGeom prst="rect">
            <a:avLst/>
          </a:prstGeom>
          <a:noFill/>
          <a:ln>
            <a:noFill/>
          </a:ln>
        </p:spPr>
        <p:txBody>
          <a:bodyPr anchorCtr="0" anchor="b" bIns="46700" lIns="93400" spcFirstLastPara="1" rIns="93400" wrap="square" tIns="46700">
            <a:noAutofit/>
          </a:bodyPr>
          <a:lstStyle>
            <a:lvl1pPr lvl="0" marR="0" algn="l">
              <a:lnSpc>
                <a:spcPct val="100000"/>
              </a:lnSpc>
              <a:spcBef>
                <a:spcPts val="0"/>
              </a:spcBef>
              <a:spcAft>
                <a:spcPts val="0"/>
              </a:spcAft>
              <a:buClr>
                <a:schemeClr val="lt1"/>
              </a:buClr>
              <a:buSzPts val="2500"/>
              <a:buFont typeface="Verdana"/>
              <a:buNone/>
              <a:defRPr b="0" i="0" sz="2500" u="none" cap="none" strike="noStrike">
                <a:solidFill>
                  <a:schemeClr val="lt1"/>
                </a:solidFill>
                <a:latin typeface="Verdana"/>
                <a:ea typeface="Verdana"/>
                <a:cs typeface="Verdana"/>
                <a:sym typeface="Verdana"/>
              </a:defRPr>
            </a:lvl1pPr>
            <a:lvl2pPr lvl="1" marR="0" algn="l">
              <a:lnSpc>
                <a:spcPct val="100000"/>
              </a:lnSpc>
              <a:spcBef>
                <a:spcPts val="0"/>
              </a:spcBef>
              <a:spcAft>
                <a:spcPts val="0"/>
              </a:spcAft>
              <a:buSzPts val="1400"/>
              <a:buNone/>
              <a:defRPr b="0" i="0" sz="1800" u="none" cap="none" strike="noStrike">
                <a:solidFill>
                  <a:schemeClr val="lt2"/>
                </a:solidFill>
              </a:defRPr>
            </a:lvl2pPr>
            <a:lvl3pPr lvl="2" marR="0" algn="l">
              <a:lnSpc>
                <a:spcPct val="100000"/>
              </a:lnSpc>
              <a:spcBef>
                <a:spcPts val="0"/>
              </a:spcBef>
              <a:spcAft>
                <a:spcPts val="0"/>
              </a:spcAft>
              <a:buSzPts val="1400"/>
              <a:buNone/>
              <a:defRPr b="0" i="0" sz="1800" u="none" cap="none" strike="noStrike">
                <a:solidFill>
                  <a:schemeClr val="lt2"/>
                </a:solidFill>
              </a:defRPr>
            </a:lvl3pPr>
            <a:lvl4pPr lvl="3" marR="0" algn="l">
              <a:lnSpc>
                <a:spcPct val="100000"/>
              </a:lnSpc>
              <a:spcBef>
                <a:spcPts val="0"/>
              </a:spcBef>
              <a:spcAft>
                <a:spcPts val="0"/>
              </a:spcAft>
              <a:buSzPts val="1400"/>
              <a:buNone/>
              <a:defRPr b="0" i="0" sz="1800" u="none" cap="none" strike="noStrike">
                <a:solidFill>
                  <a:schemeClr val="lt2"/>
                </a:solidFill>
              </a:defRPr>
            </a:lvl4pPr>
            <a:lvl5pPr lvl="4" marR="0" algn="l">
              <a:lnSpc>
                <a:spcPct val="100000"/>
              </a:lnSpc>
              <a:spcBef>
                <a:spcPts val="0"/>
              </a:spcBef>
              <a:spcAft>
                <a:spcPts val="0"/>
              </a:spcAft>
              <a:buSzPts val="1400"/>
              <a:buNone/>
              <a:defRPr b="0" i="0" sz="1800" u="none" cap="none" strike="noStrike">
                <a:solidFill>
                  <a:schemeClr val="lt2"/>
                </a:solidFill>
              </a:defRPr>
            </a:lvl5pPr>
            <a:lvl6pPr lvl="5" marR="0" algn="l">
              <a:lnSpc>
                <a:spcPct val="100000"/>
              </a:lnSpc>
              <a:spcBef>
                <a:spcPts val="0"/>
              </a:spcBef>
              <a:spcAft>
                <a:spcPts val="0"/>
              </a:spcAft>
              <a:buSzPts val="1400"/>
              <a:buNone/>
              <a:defRPr b="0" i="0" sz="1800" u="none" cap="none" strike="noStrike">
                <a:solidFill>
                  <a:schemeClr val="lt2"/>
                </a:solidFill>
              </a:defRPr>
            </a:lvl6pPr>
            <a:lvl7pPr lvl="6" marR="0" algn="l">
              <a:lnSpc>
                <a:spcPct val="100000"/>
              </a:lnSpc>
              <a:spcBef>
                <a:spcPts val="0"/>
              </a:spcBef>
              <a:spcAft>
                <a:spcPts val="0"/>
              </a:spcAft>
              <a:buSzPts val="1400"/>
              <a:buNone/>
              <a:defRPr b="0" i="0" sz="1800" u="none" cap="none" strike="noStrike">
                <a:solidFill>
                  <a:schemeClr val="lt2"/>
                </a:solidFill>
              </a:defRPr>
            </a:lvl7pPr>
            <a:lvl8pPr lvl="7" marR="0" algn="l">
              <a:lnSpc>
                <a:spcPct val="100000"/>
              </a:lnSpc>
              <a:spcBef>
                <a:spcPts val="0"/>
              </a:spcBef>
              <a:spcAft>
                <a:spcPts val="0"/>
              </a:spcAft>
              <a:buSzPts val="1400"/>
              <a:buNone/>
              <a:defRPr b="0" i="0" sz="1800" u="none" cap="none" strike="noStrike">
                <a:solidFill>
                  <a:schemeClr val="lt2"/>
                </a:solidFill>
              </a:defRPr>
            </a:lvl8pPr>
            <a:lvl9pPr lvl="8" marR="0" algn="l">
              <a:lnSpc>
                <a:spcPct val="100000"/>
              </a:lnSpc>
              <a:spcBef>
                <a:spcPts val="0"/>
              </a:spcBef>
              <a:spcAft>
                <a:spcPts val="0"/>
              </a:spcAft>
              <a:buSzPts val="1400"/>
              <a:buNone/>
              <a:defRPr b="0" i="0" sz="1800" u="none" cap="none" strike="noStrike">
                <a:solidFill>
                  <a:schemeClr val="lt2"/>
                </a:solidFill>
              </a:defRPr>
            </a:lvl9pPr>
          </a:lstStyle>
          <a:p/>
        </p:txBody>
      </p:sp>
      <p:sp>
        <p:nvSpPr>
          <p:cNvPr id="118" name="Google Shape;118;p27"/>
          <p:cNvSpPr txBox="1"/>
          <p:nvPr>
            <p:ph idx="1" type="body"/>
          </p:nvPr>
        </p:nvSpPr>
        <p:spPr>
          <a:xfrm>
            <a:off x="3928905" y="456723"/>
            <a:ext cx="4364575" cy="5544070"/>
          </a:xfrm>
          <a:prstGeom prst="rect">
            <a:avLst/>
          </a:prstGeom>
          <a:noFill/>
          <a:ln>
            <a:noFill/>
          </a:ln>
        </p:spPr>
        <p:txBody>
          <a:bodyPr anchorCtr="0" anchor="ctr" bIns="46700" lIns="93400" spcFirstLastPara="1" rIns="93400" wrap="square" tIns="46700">
            <a:noAutofit/>
          </a:bodyPr>
          <a:lstStyle>
            <a:lvl1pPr indent="-342900" lvl="0" marL="457200" marR="0" algn="l">
              <a:lnSpc>
                <a:spcPct val="100000"/>
              </a:lnSpc>
              <a:spcBef>
                <a:spcPts val="360"/>
              </a:spcBef>
              <a:spcAft>
                <a:spcPts val="0"/>
              </a:spcAft>
              <a:buClr>
                <a:schemeClr val="lt2"/>
              </a:buClr>
              <a:buSzPts val="1800"/>
              <a:buFont typeface="Noto Sans Symbols"/>
              <a:buChar char="○"/>
              <a:defRPr b="0" i="0" sz="1800" u="none" cap="none" strike="noStrike">
                <a:solidFill>
                  <a:schemeClr val="lt1"/>
                </a:solidFill>
                <a:latin typeface="Verdana"/>
                <a:ea typeface="Verdana"/>
                <a:cs typeface="Verdana"/>
                <a:sym typeface="Verdana"/>
              </a:defRPr>
            </a:lvl1pPr>
            <a:lvl2pPr indent="-330200" lvl="1" marL="914400" marR="0" algn="l">
              <a:lnSpc>
                <a:spcPct val="100000"/>
              </a:lnSpc>
              <a:spcBef>
                <a:spcPts val="613"/>
              </a:spcBef>
              <a:spcAft>
                <a:spcPts val="0"/>
              </a:spcAft>
              <a:buClr>
                <a:schemeClr val="lt2"/>
              </a:buClr>
              <a:buSzPts val="1600"/>
              <a:buFont typeface="Noto Sans Symbols"/>
              <a:buChar char="○"/>
              <a:defRPr b="0" i="0" sz="1600" u="none" cap="none" strike="noStrike">
                <a:solidFill>
                  <a:schemeClr val="lt1"/>
                </a:solidFill>
                <a:latin typeface="Verdana"/>
                <a:ea typeface="Verdana"/>
                <a:cs typeface="Verdana"/>
                <a:sym typeface="Verdana"/>
              </a:defRPr>
            </a:lvl2pPr>
            <a:lvl3pPr indent="-317500" lvl="2" marL="1371600" marR="0" algn="l">
              <a:lnSpc>
                <a:spcPct val="100000"/>
              </a:lnSpc>
              <a:spcBef>
                <a:spcPts val="613"/>
              </a:spcBef>
              <a:spcAft>
                <a:spcPts val="0"/>
              </a:spcAft>
              <a:buClr>
                <a:schemeClr val="lt2"/>
              </a:buClr>
              <a:buSzPts val="1400"/>
              <a:buFont typeface="Noto Sans Symbols"/>
              <a:buChar char="○"/>
              <a:defRPr b="0" i="0" sz="1400" u="none" cap="none" strike="noStrike">
                <a:solidFill>
                  <a:schemeClr val="lt1"/>
                </a:solidFill>
                <a:latin typeface="Verdana"/>
                <a:ea typeface="Verdana"/>
                <a:cs typeface="Verdana"/>
                <a:sym typeface="Verdana"/>
              </a:defRPr>
            </a:lvl3pPr>
            <a:lvl4pPr indent="-304800" lvl="3" marL="1828800" marR="0" algn="l">
              <a:lnSpc>
                <a:spcPct val="100000"/>
              </a:lnSpc>
              <a:spcBef>
                <a:spcPts val="613"/>
              </a:spcBef>
              <a:spcAft>
                <a:spcPts val="0"/>
              </a:spcAft>
              <a:buClr>
                <a:schemeClr val="lt2"/>
              </a:buClr>
              <a:buSzPts val="1200"/>
              <a:buFont typeface="Noto Sans Symbols"/>
              <a:buChar char="○"/>
              <a:defRPr b="0" i="0" sz="1200" u="none" cap="none" strike="noStrike">
                <a:solidFill>
                  <a:schemeClr val="lt1"/>
                </a:solidFill>
                <a:latin typeface="Verdana"/>
                <a:ea typeface="Verdana"/>
                <a:cs typeface="Verdana"/>
                <a:sym typeface="Verdana"/>
              </a:defRPr>
            </a:lvl4pPr>
            <a:lvl5pPr indent="-304800" lvl="4" marL="2286000" marR="0" algn="l">
              <a:lnSpc>
                <a:spcPct val="100000"/>
              </a:lnSpc>
              <a:spcBef>
                <a:spcPts val="613"/>
              </a:spcBef>
              <a:spcAft>
                <a:spcPts val="0"/>
              </a:spcAft>
              <a:buClr>
                <a:schemeClr val="lt2"/>
              </a:buClr>
              <a:buSzPts val="1200"/>
              <a:buFont typeface="Noto Sans Symbols"/>
              <a:buChar char="○"/>
              <a:defRPr b="0" i="0" sz="1200" u="none" cap="none" strike="noStrike">
                <a:solidFill>
                  <a:schemeClr val="lt1"/>
                </a:solidFill>
                <a:latin typeface="Verdana"/>
                <a:ea typeface="Verdana"/>
                <a:cs typeface="Verdana"/>
                <a:sym typeface="Verdana"/>
              </a:defRPr>
            </a:lvl5pPr>
            <a:lvl6pPr indent="-305561" lvl="5" marL="2743200" marR="0" algn="l">
              <a:lnSpc>
                <a:spcPct val="100000"/>
              </a:lnSpc>
              <a:spcBef>
                <a:spcPts val="613"/>
              </a:spcBef>
              <a:spcAft>
                <a:spcPts val="0"/>
              </a:spcAft>
              <a:buClr>
                <a:schemeClr val="lt2"/>
              </a:buClr>
              <a:buSzPts val="1212"/>
              <a:buFont typeface="Courier New"/>
              <a:buChar char="o"/>
              <a:defRPr b="0" i="0" sz="1200" u="none" cap="none" strike="noStrike">
                <a:solidFill>
                  <a:schemeClr val="lt1"/>
                </a:solidFill>
                <a:latin typeface="Verdana"/>
                <a:ea typeface="Verdana"/>
                <a:cs typeface="Verdana"/>
                <a:sym typeface="Verdana"/>
              </a:defRPr>
            </a:lvl6pPr>
            <a:lvl7pPr indent="-304800" lvl="6" marL="3200400" marR="0" algn="l">
              <a:lnSpc>
                <a:spcPct val="100000"/>
              </a:lnSpc>
              <a:spcBef>
                <a:spcPts val="240"/>
              </a:spcBef>
              <a:spcAft>
                <a:spcPts val="0"/>
              </a:spcAft>
              <a:buClr>
                <a:schemeClr val="lt2"/>
              </a:buClr>
              <a:buSzPts val="1200"/>
              <a:buFont typeface="Courier New"/>
              <a:buChar char="o"/>
              <a:defRPr b="0" i="0" sz="1200" u="none" cap="none" strike="noStrike">
                <a:solidFill>
                  <a:schemeClr val="lt1"/>
                </a:solidFill>
                <a:latin typeface="Verdana"/>
                <a:ea typeface="Verdana"/>
                <a:cs typeface="Verdana"/>
                <a:sym typeface="Verdana"/>
              </a:defRPr>
            </a:lvl7pPr>
            <a:lvl8pPr indent="-304800" lvl="7" marL="3657600" marR="0" algn="l">
              <a:lnSpc>
                <a:spcPct val="100000"/>
              </a:lnSpc>
              <a:spcBef>
                <a:spcPts val="240"/>
              </a:spcBef>
              <a:spcAft>
                <a:spcPts val="0"/>
              </a:spcAft>
              <a:buClr>
                <a:schemeClr val="lt2"/>
              </a:buClr>
              <a:buSzPts val="1200"/>
              <a:buFont typeface="Courier New"/>
              <a:buChar char="o"/>
              <a:defRPr b="0" i="0" sz="1200" u="none" cap="none" strike="noStrike">
                <a:solidFill>
                  <a:schemeClr val="lt1"/>
                </a:solidFill>
                <a:latin typeface="Verdana"/>
                <a:ea typeface="Verdana"/>
                <a:cs typeface="Verdana"/>
                <a:sym typeface="Verdana"/>
              </a:defRPr>
            </a:lvl8pPr>
            <a:lvl9pPr indent="-304800" lvl="8" marL="4114800" marR="0" algn="l">
              <a:lnSpc>
                <a:spcPct val="100000"/>
              </a:lnSpc>
              <a:spcBef>
                <a:spcPts val="240"/>
              </a:spcBef>
              <a:spcAft>
                <a:spcPts val="0"/>
              </a:spcAft>
              <a:buClr>
                <a:schemeClr val="lt2"/>
              </a:buClr>
              <a:buSzPts val="1200"/>
              <a:buFont typeface="Courier New"/>
              <a:buChar char="o"/>
              <a:defRPr b="0" i="0" sz="1200" u="none" cap="none" strike="noStrike">
                <a:solidFill>
                  <a:schemeClr val="lt1"/>
                </a:solidFill>
                <a:latin typeface="Verdana"/>
                <a:ea typeface="Verdana"/>
                <a:cs typeface="Verdana"/>
                <a:sym typeface="Verdana"/>
              </a:defRPr>
            </a:lvl9pPr>
          </a:lstStyle>
          <a:p/>
        </p:txBody>
      </p:sp>
      <p:sp>
        <p:nvSpPr>
          <p:cNvPr id="119" name="Google Shape;119;p27"/>
          <p:cNvSpPr txBox="1"/>
          <p:nvPr>
            <p:ph idx="2" type="body"/>
          </p:nvPr>
        </p:nvSpPr>
        <p:spPr>
          <a:xfrm>
            <a:off x="1029420" y="1670860"/>
            <a:ext cx="2713309" cy="4329932"/>
          </a:xfrm>
          <a:prstGeom prst="rect">
            <a:avLst/>
          </a:prstGeom>
          <a:noFill/>
          <a:ln>
            <a:noFill/>
          </a:ln>
        </p:spPr>
        <p:txBody>
          <a:bodyPr anchorCtr="0" anchor="t" bIns="46700" lIns="93400" spcFirstLastPara="1" rIns="93400" wrap="square" tIns="46700">
            <a:noAutofit/>
          </a:bodyPr>
          <a:lstStyle>
            <a:lvl1pPr indent="-228600" lvl="0" marL="457200" marR="0" algn="l">
              <a:lnSpc>
                <a:spcPct val="100000"/>
              </a:lnSpc>
              <a:spcBef>
                <a:spcPts val="240"/>
              </a:spcBef>
              <a:spcAft>
                <a:spcPts val="0"/>
              </a:spcAft>
              <a:buClr>
                <a:schemeClr val="lt2"/>
              </a:buClr>
              <a:buSzPts val="1200"/>
              <a:buFont typeface="Noto Sans Symbols"/>
              <a:buNone/>
              <a:defRPr b="0" i="0" sz="1200" u="none" cap="none" strike="noStrike">
                <a:solidFill>
                  <a:schemeClr val="lt1"/>
                </a:solidFill>
                <a:latin typeface="Verdana"/>
                <a:ea typeface="Verdana"/>
                <a:cs typeface="Verdana"/>
                <a:sym typeface="Verdana"/>
              </a:defRPr>
            </a:lvl1pPr>
            <a:lvl2pPr indent="-228600" lvl="1" marL="914400" marR="0" algn="l">
              <a:lnSpc>
                <a:spcPct val="100000"/>
              </a:lnSpc>
              <a:spcBef>
                <a:spcPts val="613"/>
              </a:spcBef>
              <a:spcAft>
                <a:spcPts val="0"/>
              </a:spcAft>
              <a:buClr>
                <a:schemeClr val="lt2"/>
              </a:buClr>
              <a:buSzPts val="1200"/>
              <a:buFont typeface="Noto Sans Symbols"/>
              <a:buNone/>
              <a:defRPr b="0" i="0" sz="1200" u="none" cap="none" strike="noStrike">
                <a:solidFill>
                  <a:schemeClr val="lt1"/>
                </a:solidFill>
                <a:latin typeface="Verdana"/>
                <a:ea typeface="Verdana"/>
                <a:cs typeface="Verdana"/>
                <a:sym typeface="Verdana"/>
              </a:defRPr>
            </a:lvl2pPr>
            <a:lvl3pPr indent="-228600" lvl="2" marL="1371600" marR="0" algn="l">
              <a:lnSpc>
                <a:spcPct val="100000"/>
              </a:lnSpc>
              <a:spcBef>
                <a:spcPts val="613"/>
              </a:spcBef>
              <a:spcAft>
                <a:spcPts val="0"/>
              </a:spcAft>
              <a:buClr>
                <a:schemeClr val="lt2"/>
              </a:buClr>
              <a:buSzPts val="1000"/>
              <a:buFont typeface="Noto Sans Symbols"/>
              <a:buNone/>
              <a:defRPr b="0" i="0" sz="1000" u="none" cap="none" strike="noStrike">
                <a:solidFill>
                  <a:schemeClr val="lt1"/>
                </a:solidFill>
                <a:latin typeface="Verdana"/>
                <a:ea typeface="Verdana"/>
                <a:cs typeface="Verdana"/>
                <a:sym typeface="Verdana"/>
              </a:defRPr>
            </a:lvl3pPr>
            <a:lvl4pPr indent="-228600" lvl="3" marL="1828800" marR="0" algn="l">
              <a:lnSpc>
                <a:spcPct val="100000"/>
              </a:lnSpc>
              <a:spcBef>
                <a:spcPts val="613"/>
              </a:spcBef>
              <a:spcAft>
                <a:spcPts val="0"/>
              </a:spcAft>
              <a:buClr>
                <a:schemeClr val="lt2"/>
              </a:buClr>
              <a:buSzPts val="900"/>
              <a:buFont typeface="Noto Sans Symbols"/>
              <a:buNone/>
              <a:defRPr b="0" i="0" sz="900" u="none" cap="none" strike="noStrike">
                <a:solidFill>
                  <a:schemeClr val="lt1"/>
                </a:solidFill>
                <a:latin typeface="Verdana"/>
                <a:ea typeface="Verdana"/>
                <a:cs typeface="Verdana"/>
                <a:sym typeface="Verdana"/>
              </a:defRPr>
            </a:lvl4pPr>
            <a:lvl5pPr indent="-228600" lvl="4" marL="2286000" marR="0" algn="l">
              <a:lnSpc>
                <a:spcPct val="100000"/>
              </a:lnSpc>
              <a:spcBef>
                <a:spcPts val="613"/>
              </a:spcBef>
              <a:spcAft>
                <a:spcPts val="0"/>
              </a:spcAft>
              <a:buClr>
                <a:schemeClr val="lt2"/>
              </a:buClr>
              <a:buSzPts val="900"/>
              <a:buFont typeface="Noto Sans Symbols"/>
              <a:buNone/>
              <a:defRPr b="0" i="0" sz="900" u="none" cap="none" strike="noStrike">
                <a:solidFill>
                  <a:schemeClr val="lt1"/>
                </a:solidFill>
                <a:latin typeface="Verdana"/>
                <a:ea typeface="Verdana"/>
                <a:cs typeface="Verdana"/>
                <a:sym typeface="Verdana"/>
              </a:defRPr>
            </a:lvl5pPr>
            <a:lvl6pPr indent="-228600" lvl="5" marL="2743200" marR="0" algn="l">
              <a:lnSpc>
                <a:spcPct val="100000"/>
              </a:lnSpc>
              <a:spcBef>
                <a:spcPts val="613"/>
              </a:spcBef>
              <a:spcAft>
                <a:spcPts val="0"/>
              </a:spcAft>
              <a:buClr>
                <a:schemeClr val="lt1"/>
              </a:buClr>
              <a:buSzPts val="900"/>
              <a:buFont typeface="Arial"/>
              <a:buNone/>
              <a:defRPr b="0" i="0" sz="900" u="none" cap="none" strike="noStrike">
                <a:solidFill>
                  <a:schemeClr val="lt1"/>
                </a:solidFill>
                <a:latin typeface="Verdana"/>
                <a:ea typeface="Verdana"/>
                <a:cs typeface="Verdana"/>
                <a:sym typeface="Verdana"/>
              </a:defRPr>
            </a:lvl6pPr>
            <a:lvl7pPr indent="-228600" lvl="6" marL="3200400" marR="0" algn="l">
              <a:lnSpc>
                <a:spcPct val="100000"/>
              </a:lnSpc>
              <a:spcBef>
                <a:spcPts val="180"/>
              </a:spcBef>
              <a:spcAft>
                <a:spcPts val="0"/>
              </a:spcAft>
              <a:buClr>
                <a:schemeClr val="lt1"/>
              </a:buClr>
              <a:buSzPts val="900"/>
              <a:buFont typeface="Arial"/>
              <a:buNone/>
              <a:defRPr b="0" i="0" sz="900" u="none" cap="none" strike="noStrike">
                <a:solidFill>
                  <a:schemeClr val="lt1"/>
                </a:solidFill>
                <a:latin typeface="Verdana"/>
                <a:ea typeface="Verdana"/>
                <a:cs typeface="Verdana"/>
                <a:sym typeface="Verdana"/>
              </a:defRPr>
            </a:lvl7pPr>
            <a:lvl8pPr indent="-228600" lvl="7" marL="3657600" marR="0" algn="l">
              <a:lnSpc>
                <a:spcPct val="100000"/>
              </a:lnSpc>
              <a:spcBef>
                <a:spcPts val="180"/>
              </a:spcBef>
              <a:spcAft>
                <a:spcPts val="0"/>
              </a:spcAft>
              <a:buClr>
                <a:schemeClr val="lt1"/>
              </a:buClr>
              <a:buSzPts val="900"/>
              <a:buFont typeface="Arial"/>
              <a:buNone/>
              <a:defRPr b="0" i="0" sz="900" u="none" cap="none" strike="noStrike">
                <a:solidFill>
                  <a:schemeClr val="lt1"/>
                </a:solidFill>
                <a:latin typeface="Verdana"/>
                <a:ea typeface="Verdana"/>
                <a:cs typeface="Verdana"/>
                <a:sym typeface="Verdana"/>
              </a:defRPr>
            </a:lvl8pPr>
            <a:lvl9pPr indent="-228600" lvl="8" marL="4114800" marR="0" algn="l">
              <a:lnSpc>
                <a:spcPct val="100000"/>
              </a:lnSpc>
              <a:spcBef>
                <a:spcPts val="180"/>
              </a:spcBef>
              <a:spcAft>
                <a:spcPts val="0"/>
              </a:spcAft>
              <a:buClr>
                <a:schemeClr val="lt1"/>
              </a:buClr>
              <a:buSzPts val="900"/>
              <a:buFont typeface="Arial"/>
              <a:buNone/>
              <a:defRPr b="0" i="0" sz="900" u="none" cap="none" strike="noStrike">
                <a:solidFill>
                  <a:schemeClr val="lt1"/>
                </a:solidFill>
                <a:latin typeface="Verdana"/>
                <a:ea typeface="Verdana"/>
                <a:cs typeface="Verdana"/>
                <a:sym typeface="Verdana"/>
              </a:defRPr>
            </a:lvl9pPr>
          </a:lstStyle>
          <a:p/>
        </p:txBody>
      </p:sp>
      <p:sp>
        <p:nvSpPr>
          <p:cNvPr id="120" name="Google Shape;120;p27"/>
          <p:cNvSpPr txBox="1"/>
          <p:nvPr>
            <p:ph idx="10" type="dt"/>
          </p:nvPr>
        </p:nvSpPr>
        <p:spPr>
          <a:xfrm>
            <a:off x="6564750" y="6093717"/>
            <a:ext cx="2175828" cy="373831"/>
          </a:xfrm>
          <a:prstGeom prst="rect">
            <a:avLst/>
          </a:prstGeom>
          <a:noFill/>
          <a:ln>
            <a:noFill/>
          </a:ln>
        </p:spPr>
        <p:txBody>
          <a:bodyPr anchorCtr="0" anchor="b" bIns="46700" lIns="93400" spcFirstLastPara="1" rIns="93400" wrap="square" tIns="46700">
            <a:noAutofit/>
          </a:bodyPr>
          <a:lstStyle>
            <a:lvl1pPr lvl="0" marR="0" algn="r">
              <a:lnSpc>
                <a:spcPct val="100000"/>
              </a:lnSpc>
              <a:spcBef>
                <a:spcPts val="0"/>
              </a:spcBef>
              <a:spcAft>
                <a:spcPts val="0"/>
              </a:spcAft>
              <a:buSzPts val="1400"/>
              <a:buNone/>
              <a:defRPr b="0" i="0" sz="900" u="none" cap="none" strike="noStrike">
                <a:solidFill>
                  <a:schemeClr val="lt1"/>
                </a:solidFill>
                <a:latin typeface="Verdana"/>
                <a:ea typeface="Verdana"/>
                <a:cs typeface="Verdana"/>
                <a:sym typeface="Verdana"/>
              </a:defRPr>
            </a:lvl1pPr>
            <a:lvl2pPr lvl="1" marR="0" algn="l">
              <a:lnSpc>
                <a:spcPct val="100000"/>
              </a:lnSpc>
              <a:spcBef>
                <a:spcPts val="0"/>
              </a:spcBef>
              <a:spcAft>
                <a:spcPts val="0"/>
              </a:spcAft>
              <a:buSzPts val="1400"/>
              <a:buNone/>
              <a:defRPr b="0" i="0" sz="1800" u="none" cap="none" strike="noStrike">
                <a:solidFill>
                  <a:schemeClr val="lt1"/>
                </a:solidFill>
                <a:latin typeface="Verdana"/>
                <a:ea typeface="Verdana"/>
                <a:cs typeface="Verdana"/>
                <a:sym typeface="Verdana"/>
              </a:defRPr>
            </a:lvl2pPr>
            <a:lvl3pPr lvl="2" marR="0" algn="l">
              <a:lnSpc>
                <a:spcPct val="100000"/>
              </a:lnSpc>
              <a:spcBef>
                <a:spcPts val="0"/>
              </a:spcBef>
              <a:spcAft>
                <a:spcPts val="0"/>
              </a:spcAft>
              <a:buSzPts val="1400"/>
              <a:buNone/>
              <a:defRPr b="0" i="0" sz="1800" u="none" cap="none" strike="noStrike">
                <a:solidFill>
                  <a:schemeClr val="lt1"/>
                </a:solidFill>
                <a:latin typeface="Verdana"/>
                <a:ea typeface="Verdana"/>
                <a:cs typeface="Verdana"/>
                <a:sym typeface="Verdana"/>
              </a:defRPr>
            </a:lvl3pPr>
            <a:lvl4pPr lvl="3" marR="0" algn="l">
              <a:lnSpc>
                <a:spcPct val="100000"/>
              </a:lnSpc>
              <a:spcBef>
                <a:spcPts val="0"/>
              </a:spcBef>
              <a:spcAft>
                <a:spcPts val="0"/>
              </a:spcAft>
              <a:buSzPts val="1400"/>
              <a:buNone/>
              <a:defRPr b="0" i="0" sz="1800" u="none" cap="none" strike="noStrike">
                <a:solidFill>
                  <a:schemeClr val="lt1"/>
                </a:solidFill>
                <a:latin typeface="Verdana"/>
                <a:ea typeface="Verdana"/>
                <a:cs typeface="Verdana"/>
                <a:sym typeface="Verdana"/>
              </a:defRPr>
            </a:lvl4pPr>
            <a:lvl5pPr lvl="4" marR="0" algn="l">
              <a:lnSpc>
                <a:spcPct val="100000"/>
              </a:lnSpc>
              <a:spcBef>
                <a:spcPts val="0"/>
              </a:spcBef>
              <a:spcAft>
                <a:spcPts val="0"/>
              </a:spcAft>
              <a:buSzPts val="1400"/>
              <a:buNone/>
              <a:defRPr b="0" i="0" sz="1800" u="none" cap="none" strike="noStrike">
                <a:solidFill>
                  <a:schemeClr val="lt1"/>
                </a:solidFill>
                <a:latin typeface="Verdana"/>
                <a:ea typeface="Verdana"/>
                <a:cs typeface="Verdana"/>
                <a:sym typeface="Verdana"/>
              </a:defRPr>
            </a:lvl5pPr>
            <a:lvl6pPr lvl="5" marR="0" algn="l">
              <a:lnSpc>
                <a:spcPct val="100000"/>
              </a:lnSpc>
              <a:spcBef>
                <a:spcPts val="0"/>
              </a:spcBef>
              <a:spcAft>
                <a:spcPts val="0"/>
              </a:spcAft>
              <a:buSzPts val="1400"/>
              <a:buNone/>
              <a:defRPr b="0" i="0" sz="1800" u="none" cap="none" strike="noStrike">
                <a:solidFill>
                  <a:schemeClr val="lt1"/>
                </a:solidFill>
                <a:latin typeface="Verdana"/>
                <a:ea typeface="Verdana"/>
                <a:cs typeface="Verdana"/>
                <a:sym typeface="Verdana"/>
              </a:defRPr>
            </a:lvl6pPr>
            <a:lvl7pPr lvl="6" marR="0" algn="l">
              <a:lnSpc>
                <a:spcPct val="100000"/>
              </a:lnSpc>
              <a:spcBef>
                <a:spcPts val="0"/>
              </a:spcBef>
              <a:spcAft>
                <a:spcPts val="0"/>
              </a:spcAft>
              <a:buSzPts val="1400"/>
              <a:buNone/>
              <a:defRPr b="0" i="0" sz="1800" u="none" cap="none" strike="noStrike">
                <a:solidFill>
                  <a:schemeClr val="lt1"/>
                </a:solidFill>
                <a:latin typeface="Verdana"/>
                <a:ea typeface="Verdana"/>
                <a:cs typeface="Verdana"/>
                <a:sym typeface="Verdana"/>
              </a:defRPr>
            </a:lvl7pPr>
            <a:lvl8pPr lvl="7" marR="0" algn="l">
              <a:lnSpc>
                <a:spcPct val="100000"/>
              </a:lnSpc>
              <a:spcBef>
                <a:spcPts val="0"/>
              </a:spcBef>
              <a:spcAft>
                <a:spcPts val="0"/>
              </a:spcAft>
              <a:buSzPts val="1400"/>
              <a:buNone/>
              <a:defRPr b="0" i="0" sz="1800" u="none" cap="none" strike="noStrike">
                <a:solidFill>
                  <a:schemeClr val="lt1"/>
                </a:solidFill>
                <a:latin typeface="Verdana"/>
                <a:ea typeface="Verdana"/>
                <a:cs typeface="Verdana"/>
                <a:sym typeface="Verdana"/>
              </a:defRPr>
            </a:lvl8pPr>
            <a:lvl9pPr lvl="8" marR="0" algn="l">
              <a:lnSpc>
                <a:spcPct val="100000"/>
              </a:lnSpc>
              <a:spcBef>
                <a:spcPts val="0"/>
              </a:spcBef>
              <a:spcAft>
                <a:spcPts val="0"/>
              </a:spcAft>
              <a:buSzPts val="1400"/>
              <a:buNone/>
              <a:defRPr b="0" i="0" sz="1800" u="none" cap="none" strike="noStrike">
                <a:solidFill>
                  <a:schemeClr val="lt1"/>
                </a:solidFill>
                <a:latin typeface="Verdana"/>
                <a:ea typeface="Verdana"/>
                <a:cs typeface="Verdana"/>
                <a:sym typeface="Verdana"/>
              </a:defRPr>
            </a:lvl9pPr>
          </a:lstStyle>
          <a:p/>
        </p:txBody>
      </p:sp>
      <p:sp>
        <p:nvSpPr>
          <p:cNvPr id="121" name="Google Shape;121;p27"/>
          <p:cNvSpPr txBox="1"/>
          <p:nvPr>
            <p:ph idx="11" type="ftr"/>
          </p:nvPr>
        </p:nvSpPr>
        <p:spPr>
          <a:xfrm>
            <a:off x="1204318" y="6093717"/>
            <a:ext cx="5360432" cy="373831"/>
          </a:xfrm>
          <a:prstGeom prst="rect">
            <a:avLst/>
          </a:prstGeom>
          <a:noFill/>
          <a:ln>
            <a:noFill/>
          </a:ln>
        </p:spPr>
        <p:txBody>
          <a:bodyPr anchorCtr="0" anchor="b" bIns="46700" lIns="93400" spcFirstLastPara="1" rIns="93400" wrap="square" tIns="46700">
            <a:noAutofit/>
          </a:bodyPr>
          <a:lstStyle>
            <a:lvl1pPr lvl="0" marR="0" algn="l">
              <a:lnSpc>
                <a:spcPct val="100000"/>
              </a:lnSpc>
              <a:spcBef>
                <a:spcPts val="0"/>
              </a:spcBef>
              <a:spcAft>
                <a:spcPts val="0"/>
              </a:spcAft>
              <a:buSzPts val="1400"/>
              <a:buNone/>
              <a:defRPr b="0" i="0" sz="900" u="none" cap="none" strike="noStrike">
                <a:solidFill>
                  <a:schemeClr val="lt1"/>
                </a:solidFill>
                <a:latin typeface="Verdana"/>
                <a:ea typeface="Verdana"/>
                <a:cs typeface="Verdana"/>
                <a:sym typeface="Verdana"/>
              </a:defRPr>
            </a:lvl1pPr>
            <a:lvl2pPr lvl="1" marR="0" algn="l">
              <a:lnSpc>
                <a:spcPct val="100000"/>
              </a:lnSpc>
              <a:spcBef>
                <a:spcPts val="0"/>
              </a:spcBef>
              <a:spcAft>
                <a:spcPts val="0"/>
              </a:spcAft>
              <a:buSzPts val="1400"/>
              <a:buNone/>
              <a:defRPr b="0" i="0" sz="1800" u="none" cap="none" strike="noStrike">
                <a:solidFill>
                  <a:schemeClr val="lt1"/>
                </a:solidFill>
                <a:latin typeface="Verdana"/>
                <a:ea typeface="Verdana"/>
                <a:cs typeface="Verdana"/>
                <a:sym typeface="Verdana"/>
              </a:defRPr>
            </a:lvl2pPr>
            <a:lvl3pPr lvl="2" marR="0" algn="l">
              <a:lnSpc>
                <a:spcPct val="100000"/>
              </a:lnSpc>
              <a:spcBef>
                <a:spcPts val="0"/>
              </a:spcBef>
              <a:spcAft>
                <a:spcPts val="0"/>
              </a:spcAft>
              <a:buSzPts val="1400"/>
              <a:buNone/>
              <a:defRPr b="0" i="0" sz="1800" u="none" cap="none" strike="noStrike">
                <a:solidFill>
                  <a:schemeClr val="lt1"/>
                </a:solidFill>
                <a:latin typeface="Verdana"/>
                <a:ea typeface="Verdana"/>
                <a:cs typeface="Verdana"/>
                <a:sym typeface="Verdana"/>
              </a:defRPr>
            </a:lvl3pPr>
            <a:lvl4pPr lvl="3" marR="0" algn="l">
              <a:lnSpc>
                <a:spcPct val="100000"/>
              </a:lnSpc>
              <a:spcBef>
                <a:spcPts val="0"/>
              </a:spcBef>
              <a:spcAft>
                <a:spcPts val="0"/>
              </a:spcAft>
              <a:buSzPts val="1400"/>
              <a:buNone/>
              <a:defRPr b="0" i="0" sz="1800" u="none" cap="none" strike="noStrike">
                <a:solidFill>
                  <a:schemeClr val="lt1"/>
                </a:solidFill>
                <a:latin typeface="Verdana"/>
                <a:ea typeface="Verdana"/>
                <a:cs typeface="Verdana"/>
                <a:sym typeface="Verdana"/>
              </a:defRPr>
            </a:lvl4pPr>
            <a:lvl5pPr lvl="4" marR="0" algn="l">
              <a:lnSpc>
                <a:spcPct val="100000"/>
              </a:lnSpc>
              <a:spcBef>
                <a:spcPts val="0"/>
              </a:spcBef>
              <a:spcAft>
                <a:spcPts val="0"/>
              </a:spcAft>
              <a:buSzPts val="1400"/>
              <a:buNone/>
              <a:defRPr b="0" i="0" sz="1800" u="none" cap="none" strike="noStrike">
                <a:solidFill>
                  <a:schemeClr val="lt1"/>
                </a:solidFill>
                <a:latin typeface="Verdana"/>
                <a:ea typeface="Verdana"/>
                <a:cs typeface="Verdana"/>
                <a:sym typeface="Verdana"/>
              </a:defRPr>
            </a:lvl5pPr>
            <a:lvl6pPr lvl="5" marR="0" algn="l">
              <a:lnSpc>
                <a:spcPct val="100000"/>
              </a:lnSpc>
              <a:spcBef>
                <a:spcPts val="0"/>
              </a:spcBef>
              <a:spcAft>
                <a:spcPts val="0"/>
              </a:spcAft>
              <a:buSzPts val="1400"/>
              <a:buNone/>
              <a:defRPr b="0" i="0" sz="1800" u="none" cap="none" strike="noStrike">
                <a:solidFill>
                  <a:schemeClr val="lt1"/>
                </a:solidFill>
                <a:latin typeface="Verdana"/>
                <a:ea typeface="Verdana"/>
                <a:cs typeface="Verdana"/>
                <a:sym typeface="Verdana"/>
              </a:defRPr>
            </a:lvl6pPr>
            <a:lvl7pPr lvl="6" marR="0" algn="l">
              <a:lnSpc>
                <a:spcPct val="100000"/>
              </a:lnSpc>
              <a:spcBef>
                <a:spcPts val="0"/>
              </a:spcBef>
              <a:spcAft>
                <a:spcPts val="0"/>
              </a:spcAft>
              <a:buSzPts val="1400"/>
              <a:buNone/>
              <a:defRPr b="0" i="0" sz="1800" u="none" cap="none" strike="noStrike">
                <a:solidFill>
                  <a:schemeClr val="lt1"/>
                </a:solidFill>
                <a:latin typeface="Verdana"/>
                <a:ea typeface="Verdana"/>
                <a:cs typeface="Verdana"/>
                <a:sym typeface="Verdana"/>
              </a:defRPr>
            </a:lvl7pPr>
            <a:lvl8pPr lvl="7" marR="0" algn="l">
              <a:lnSpc>
                <a:spcPct val="100000"/>
              </a:lnSpc>
              <a:spcBef>
                <a:spcPts val="0"/>
              </a:spcBef>
              <a:spcAft>
                <a:spcPts val="0"/>
              </a:spcAft>
              <a:buSzPts val="1400"/>
              <a:buNone/>
              <a:defRPr b="0" i="0" sz="1800" u="none" cap="none" strike="noStrike">
                <a:solidFill>
                  <a:schemeClr val="lt1"/>
                </a:solidFill>
                <a:latin typeface="Verdana"/>
                <a:ea typeface="Verdana"/>
                <a:cs typeface="Verdana"/>
                <a:sym typeface="Verdana"/>
              </a:defRPr>
            </a:lvl8pPr>
            <a:lvl9pPr lvl="8" marR="0" algn="l">
              <a:lnSpc>
                <a:spcPct val="100000"/>
              </a:lnSpc>
              <a:spcBef>
                <a:spcPts val="0"/>
              </a:spcBef>
              <a:spcAft>
                <a:spcPts val="0"/>
              </a:spcAft>
              <a:buSzPts val="1400"/>
              <a:buNone/>
              <a:defRPr b="0" i="0" sz="1800" u="none" cap="none" strike="noStrike">
                <a:solidFill>
                  <a:schemeClr val="lt1"/>
                </a:solidFill>
                <a:latin typeface="Verdana"/>
                <a:ea typeface="Verdana"/>
                <a:cs typeface="Verdana"/>
                <a:sym typeface="Verdana"/>
              </a:defRPr>
            </a:lvl9pPr>
          </a:lstStyle>
          <a:p/>
        </p:txBody>
      </p:sp>
      <p:sp>
        <p:nvSpPr>
          <p:cNvPr id="122" name="Google Shape;122;p27"/>
          <p:cNvSpPr txBox="1"/>
          <p:nvPr>
            <p:ph idx="12" type="sldNum"/>
          </p:nvPr>
        </p:nvSpPr>
        <p:spPr>
          <a:xfrm>
            <a:off x="583992" y="6093717"/>
            <a:ext cx="620326" cy="373831"/>
          </a:xfrm>
          <a:prstGeom prst="rect">
            <a:avLst/>
          </a:prstGeom>
          <a:noFill/>
          <a:ln>
            <a:noFill/>
          </a:ln>
        </p:spPr>
        <p:txBody>
          <a:bodyPr anchorCtr="0" anchor="b" bIns="46700" lIns="93400" spcFirstLastPara="1" rIns="93400" wrap="square" tIns="46700">
            <a:noAutofit/>
          </a:bodyPr>
          <a:lstStyle>
            <a:lvl1pPr indent="0" lvl="0" marL="0" marR="0" algn="l">
              <a:lnSpc>
                <a:spcPct val="100000"/>
              </a:lnSpc>
              <a:spcBef>
                <a:spcPts val="0"/>
              </a:spcBef>
              <a:spcAft>
                <a:spcPts val="0"/>
              </a:spcAft>
              <a:buClr>
                <a:srgbClr val="000000"/>
              </a:buClr>
              <a:buSzPts val="1800"/>
              <a:buFont typeface="Arial"/>
              <a:buNone/>
              <a:defRPr b="0" i="0" sz="1800" u="none" cap="none" strike="noStrike">
                <a:solidFill>
                  <a:schemeClr val="lt1"/>
                </a:solidFill>
                <a:latin typeface="Verdana"/>
                <a:ea typeface="Verdana"/>
                <a:cs typeface="Verdana"/>
                <a:sym typeface="Verdana"/>
              </a:defRPr>
            </a:lvl1pPr>
            <a:lvl2pPr indent="0" lvl="1" marL="0" marR="0" algn="l">
              <a:lnSpc>
                <a:spcPct val="100000"/>
              </a:lnSpc>
              <a:spcBef>
                <a:spcPts val="0"/>
              </a:spcBef>
              <a:spcAft>
                <a:spcPts val="0"/>
              </a:spcAft>
              <a:buClr>
                <a:srgbClr val="000000"/>
              </a:buClr>
              <a:buSzPts val="1800"/>
              <a:buFont typeface="Arial"/>
              <a:buNone/>
              <a:defRPr b="0" i="0" sz="1800" u="none" cap="none" strike="noStrike">
                <a:solidFill>
                  <a:schemeClr val="lt1"/>
                </a:solidFill>
                <a:latin typeface="Verdana"/>
                <a:ea typeface="Verdana"/>
                <a:cs typeface="Verdana"/>
                <a:sym typeface="Verdana"/>
              </a:defRPr>
            </a:lvl2pPr>
            <a:lvl3pPr indent="0" lvl="2" marL="0" marR="0" algn="l">
              <a:lnSpc>
                <a:spcPct val="100000"/>
              </a:lnSpc>
              <a:spcBef>
                <a:spcPts val="0"/>
              </a:spcBef>
              <a:spcAft>
                <a:spcPts val="0"/>
              </a:spcAft>
              <a:buClr>
                <a:srgbClr val="000000"/>
              </a:buClr>
              <a:buSzPts val="1800"/>
              <a:buFont typeface="Arial"/>
              <a:buNone/>
              <a:defRPr b="0" i="0" sz="1800" u="none" cap="none" strike="noStrike">
                <a:solidFill>
                  <a:schemeClr val="lt1"/>
                </a:solidFill>
                <a:latin typeface="Verdana"/>
                <a:ea typeface="Verdana"/>
                <a:cs typeface="Verdana"/>
                <a:sym typeface="Verdana"/>
              </a:defRPr>
            </a:lvl3pPr>
            <a:lvl4pPr indent="0" lvl="3" marL="0" marR="0" algn="l">
              <a:lnSpc>
                <a:spcPct val="100000"/>
              </a:lnSpc>
              <a:spcBef>
                <a:spcPts val="0"/>
              </a:spcBef>
              <a:spcAft>
                <a:spcPts val="0"/>
              </a:spcAft>
              <a:buClr>
                <a:srgbClr val="000000"/>
              </a:buClr>
              <a:buSzPts val="1800"/>
              <a:buFont typeface="Arial"/>
              <a:buNone/>
              <a:defRPr b="0" i="0" sz="1800" u="none" cap="none" strike="noStrike">
                <a:solidFill>
                  <a:schemeClr val="lt1"/>
                </a:solidFill>
                <a:latin typeface="Verdana"/>
                <a:ea typeface="Verdana"/>
                <a:cs typeface="Verdana"/>
                <a:sym typeface="Verdana"/>
              </a:defRPr>
            </a:lvl4pPr>
            <a:lvl5pPr indent="0" lvl="4" marL="0" marR="0" algn="l">
              <a:lnSpc>
                <a:spcPct val="100000"/>
              </a:lnSpc>
              <a:spcBef>
                <a:spcPts val="0"/>
              </a:spcBef>
              <a:spcAft>
                <a:spcPts val="0"/>
              </a:spcAft>
              <a:buClr>
                <a:srgbClr val="000000"/>
              </a:buClr>
              <a:buSzPts val="1800"/>
              <a:buFont typeface="Arial"/>
              <a:buNone/>
              <a:defRPr b="0" i="0" sz="1800" u="none" cap="none" strike="noStrike">
                <a:solidFill>
                  <a:schemeClr val="lt1"/>
                </a:solidFill>
                <a:latin typeface="Verdana"/>
                <a:ea typeface="Verdana"/>
                <a:cs typeface="Verdana"/>
                <a:sym typeface="Verdana"/>
              </a:defRPr>
            </a:lvl5pPr>
            <a:lvl6pPr indent="0" lvl="5" marL="0" marR="0" algn="l">
              <a:lnSpc>
                <a:spcPct val="100000"/>
              </a:lnSpc>
              <a:spcBef>
                <a:spcPts val="0"/>
              </a:spcBef>
              <a:spcAft>
                <a:spcPts val="0"/>
              </a:spcAft>
              <a:buClr>
                <a:srgbClr val="000000"/>
              </a:buClr>
              <a:buSzPts val="1800"/>
              <a:buFont typeface="Arial"/>
              <a:buNone/>
              <a:defRPr b="0" i="0" sz="1800" u="none" cap="none" strike="noStrike">
                <a:solidFill>
                  <a:schemeClr val="lt1"/>
                </a:solidFill>
                <a:latin typeface="Verdana"/>
                <a:ea typeface="Verdana"/>
                <a:cs typeface="Verdana"/>
                <a:sym typeface="Verdana"/>
              </a:defRPr>
            </a:lvl6pPr>
            <a:lvl7pPr indent="0" lvl="6" marL="0" marR="0" algn="l">
              <a:lnSpc>
                <a:spcPct val="100000"/>
              </a:lnSpc>
              <a:spcBef>
                <a:spcPts val="0"/>
              </a:spcBef>
              <a:spcAft>
                <a:spcPts val="0"/>
              </a:spcAft>
              <a:buClr>
                <a:srgbClr val="000000"/>
              </a:buClr>
              <a:buSzPts val="1800"/>
              <a:buFont typeface="Arial"/>
              <a:buNone/>
              <a:defRPr b="0" i="0" sz="1800" u="none" cap="none" strike="noStrike">
                <a:solidFill>
                  <a:schemeClr val="lt1"/>
                </a:solidFill>
                <a:latin typeface="Verdana"/>
                <a:ea typeface="Verdana"/>
                <a:cs typeface="Verdana"/>
                <a:sym typeface="Verdana"/>
              </a:defRPr>
            </a:lvl7pPr>
            <a:lvl8pPr indent="0" lvl="7" marL="0" marR="0" algn="l">
              <a:lnSpc>
                <a:spcPct val="100000"/>
              </a:lnSpc>
              <a:spcBef>
                <a:spcPts val="0"/>
              </a:spcBef>
              <a:spcAft>
                <a:spcPts val="0"/>
              </a:spcAft>
              <a:buClr>
                <a:srgbClr val="000000"/>
              </a:buClr>
              <a:buSzPts val="1800"/>
              <a:buFont typeface="Arial"/>
              <a:buNone/>
              <a:defRPr b="0" i="0" sz="1800" u="none" cap="none" strike="noStrike">
                <a:solidFill>
                  <a:schemeClr val="lt1"/>
                </a:solidFill>
                <a:latin typeface="Verdana"/>
                <a:ea typeface="Verdana"/>
                <a:cs typeface="Verdana"/>
                <a:sym typeface="Verdana"/>
              </a:defRPr>
            </a:lvl8pPr>
            <a:lvl9pPr indent="0" lvl="8" marL="0" marR="0" algn="l">
              <a:lnSpc>
                <a:spcPct val="100000"/>
              </a:lnSpc>
              <a:spcBef>
                <a:spcPts val="0"/>
              </a:spcBef>
              <a:spcAft>
                <a:spcPts val="0"/>
              </a:spcAft>
              <a:buClr>
                <a:srgbClr val="000000"/>
              </a:buClr>
              <a:buSzPts val="1800"/>
              <a:buFont typeface="Arial"/>
              <a:buNone/>
              <a:defRPr b="0" i="0" sz="1800" u="none" cap="none" strike="noStrike">
                <a:solidFill>
                  <a:schemeClr val="lt1"/>
                </a:solidFill>
                <a:latin typeface="Verdana"/>
                <a:ea typeface="Verdana"/>
                <a:cs typeface="Verdana"/>
                <a:sym typeface="Verdana"/>
              </a:defRPr>
            </a:lvl9pPr>
          </a:lstStyle>
          <a:p>
            <a:pPr indent="0" lvl="0" marL="0" rtl="0" algn="l">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type="picTx">
  <p:cSld name="PICTURE_WITH_CAPTION_TEXT">
    <p:spTree>
      <p:nvGrpSpPr>
        <p:cNvPr id="123" name="Shape 123"/>
        <p:cNvGrpSpPr/>
        <p:nvPr/>
      </p:nvGrpSpPr>
      <p:grpSpPr>
        <a:xfrm>
          <a:off x="0" y="0"/>
          <a:ext cx="0" cy="0"/>
          <a:chOff x="0" y="0"/>
          <a:chExt cx="0" cy="0"/>
        </a:xfrm>
      </p:grpSpPr>
      <p:sp>
        <p:nvSpPr>
          <p:cNvPr id="124" name="Google Shape;124;p28"/>
          <p:cNvSpPr txBox="1"/>
          <p:nvPr>
            <p:ph type="title"/>
          </p:nvPr>
        </p:nvSpPr>
        <p:spPr>
          <a:xfrm>
            <a:off x="1029422" y="1420129"/>
            <a:ext cx="3363225" cy="1139797"/>
          </a:xfrm>
          <a:prstGeom prst="rect">
            <a:avLst/>
          </a:prstGeom>
          <a:noFill/>
          <a:ln>
            <a:noFill/>
          </a:ln>
        </p:spPr>
        <p:txBody>
          <a:bodyPr anchorCtr="0" anchor="b" bIns="46700" lIns="93400" spcFirstLastPara="1" rIns="93400" wrap="square" tIns="46700">
            <a:noAutofit/>
          </a:bodyPr>
          <a:lstStyle>
            <a:lvl1pPr lvl="0" marR="0" algn="l">
              <a:lnSpc>
                <a:spcPct val="100000"/>
              </a:lnSpc>
              <a:spcBef>
                <a:spcPts val="0"/>
              </a:spcBef>
              <a:spcAft>
                <a:spcPts val="0"/>
              </a:spcAft>
              <a:buClr>
                <a:schemeClr val="lt1"/>
              </a:buClr>
              <a:buSzPts val="2500"/>
              <a:buFont typeface="Verdana"/>
              <a:buNone/>
              <a:defRPr b="0" i="0" sz="2500" u="none" cap="none" strike="noStrike">
                <a:solidFill>
                  <a:schemeClr val="lt1"/>
                </a:solidFill>
                <a:latin typeface="Verdana"/>
                <a:ea typeface="Verdana"/>
                <a:cs typeface="Verdana"/>
                <a:sym typeface="Verdana"/>
              </a:defRPr>
            </a:lvl1pPr>
            <a:lvl2pPr lvl="1" marR="0" algn="l">
              <a:lnSpc>
                <a:spcPct val="100000"/>
              </a:lnSpc>
              <a:spcBef>
                <a:spcPts val="0"/>
              </a:spcBef>
              <a:spcAft>
                <a:spcPts val="0"/>
              </a:spcAft>
              <a:buSzPts val="1400"/>
              <a:buNone/>
              <a:defRPr b="0" i="0" sz="1800" u="none" cap="none" strike="noStrike">
                <a:solidFill>
                  <a:schemeClr val="lt2"/>
                </a:solidFill>
              </a:defRPr>
            </a:lvl2pPr>
            <a:lvl3pPr lvl="2" marR="0" algn="l">
              <a:lnSpc>
                <a:spcPct val="100000"/>
              </a:lnSpc>
              <a:spcBef>
                <a:spcPts val="0"/>
              </a:spcBef>
              <a:spcAft>
                <a:spcPts val="0"/>
              </a:spcAft>
              <a:buSzPts val="1400"/>
              <a:buNone/>
              <a:defRPr b="0" i="0" sz="1800" u="none" cap="none" strike="noStrike">
                <a:solidFill>
                  <a:schemeClr val="lt2"/>
                </a:solidFill>
              </a:defRPr>
            </a:lvl3pPr>
            <a:lvl4pPr lvl="3" marR="0" algn="l">
              <a:lnSpc>
                <a:spcPct val="100000"/>
              </a:lnSpc>
              <a:spcBef>
                <a:spcPts val="0"/>
              </a:spcBef>
              <a:spcAft>
                <a:spcPts val="0"/>
              </a:spcAft>
              <a:buSzPts val="1400"/>
              <a:buNone/>
              <a:defRPr b="0" i="0" sz="1800" u="none" cap="none" strike="noStrike">
                <a:solidFill>
                  <a:schemeClr val="lt2"/>
                </a:solidFill>
              </a:defRPr>
            </a:lvl4pPr>
            <a:lvl5pPr lvl="4" marR="0" algn="l">
              <a:lnSpc>
                <a:spcPct val="100000"/>
              </a:lnSpc>
              <a:spcBef>
                <a:spcPts val="0"/>
              </a:spcBef>
              <a:spcAft>
                <a:spcPts val="0"/>
              </a:spcAft>
              <a:buSzPts val="1400"/>
              <a:buNone/>
              <a:defRPr b="0" i="0" sz="1800" u="none" cap="none" strike="noStrike">
                <a:solidFill>
                  <a:schemeClr val="lt2"/>
                </a:solidFill>
              </a:defRPr>
            </a:lvl5pPr>
            <a:lvl6pPr lvl="5" marR="0" algn="l">
              <a:lnSpc>
                <a:spcPct val="100000"/>
              </a:lnSpc>
              <a:spcBef>
                <a:spcPts val="0"/>
              </a:spcBef>
              <a:spcAft>
                <a:spcPts val="0"/>
              </a:spcAft>
              <a:buSzPts val="1400"/>
              <a:buNone/>
              <a:defRPr b="0" i="0" sz="1800" u="none" cap="none" strike="noStrike">
                <a:solidFill>
                  <a:schemeClr val="lt2"/>
                </a:solidFill>
              </a:defRPr>
            </a:lvl6pPr>
            <a:lvl7pPr lvl="6" marR="0" algn="l">
              <a:lnSpc>
                <a:spcPct val="100000"/>
              </a:lnSpc>
              <a:spcBef>
                <a:spcPts val="0"/>
              </a:spcBef>
              <a:spcAft>
                <a:spcPts val="0"/>
              </a:spcAft>
              <a:buSzPts val="1400"/>
              <a:buNone/>
              <a:defRPr b="0" i="0" sz="1800" u="none" cap="none" strike="noStrike">
                <a:solidFill>
                  <a:schemeClr val="lt2"/>
                </a:solidFill>
              </a:defRPr>
            </a:lvl7pPr>
            <a:lvl8pPr lvl="7" marR="0" algn="l">
              <a:lnSpc>
                <a:spcPct val="100000"/>
              </a:lnSpc>
              <a:spcBef>
                <a:spcPts val="0"/>
              </a:spcBef>
              <a:spcAft>
                <a:spcPts val="0"/>
              </a:spcAft>
              <a:buSzPts val="1400"/>
              <a:buNone/>
              <a:defRPr b="0" i="0" sz="1800" u="none" cap="none" strike="noStrike">
                <a:solidFill>
                  <a:schemeClr val="lt2"/>
                </a:solidFill>
              </a:defRPr>
            </a:lvl8pPr>
            <a:lvl9pPr lvl="8" marR="0" algn="l">
              <a:lnSpc>
                <a:spcPct val="100000"/>
              </a:lnSpc>
              <a:spcBef>
                <a:spcPts val="0"/>
              </a:spcBef>
              <a:spcAft>
                <a:spcPts val="0"/>
              </a:spcAft>
              <a:buSzPts val="1400"/>
              <a:buNone/>
              <a:defRPr b="0" i="0" sz="1800" u="none" cap="none" strike="noStrike">
                <a:solidFill>
                  <a:schemeClr val="lt2"/>
                </a:solidFill>
              </a:defRPr>
            </a:lvl9pPr>
          </a:lstStyle>
          <a:p/>
        </p:txBody>
      </p:sp>
      <p:sp>
        <p:nvSpPr>
          <p:cNvPr id="125" name="Google Shape;125;p28"/>
          <p:cNvSpPr txBox="1"/>
          <p:nvPr>
            <p:ph idx="1" type="body"/>
          </p:nvPr>
        </p:nvSpPr>
        <p:spPr>
          <a:xfrm>
            <a:off x="1029422" y="2559926"/>
            <a:ext cx="3363226" cy="2590527"/>
          </a:xfrm>
          <a:prstGeom prst="rect">
            <a:avLst/>
          </a:prstGeom>
          <a:noFill/>
          <a:ln>
            <a:noFill/>
          </a:ln>
        </p:spPr>
        <p:txBody>
          <a:bodyPr anchorCtr="0" anchor="t" bIns="46700" lIns="93400" spcFirstLastPara="1" rIns="93400" wrap="square" tIns="46700">
            <a:noAutofit/>
          </a:bodyPr>
          <a:lstStyle>
            <a:lvl1pPr indent="-228600" lvl="0" marL="457200" marR="0" algn="l">
              <a:lnSpc>
                <a:spcPct val="100000"/>
              </a:lnSpc>
              <a:spcBef>
                <a:spcPts val="240"/>
              </a:spcBef>
              <a:spcAft>
                <a:spcPts val="0"/>
              </a:spcAft>
              <a:buClr>
                <a:schemeClr val="lt2"/>
              </a:buClr>
              <a:buSzPts val="1200"/>
              <a:buFont typeface="Noto Sans Symbols"/>
              <a:buNone/>
              <a:defRPr b="0" i="0" sz="1200" u="none" cap="none" strike="noStrike">
                <a:solidFill>
                  <a:schemeClr val="lt1"/>
                </a:solidFill>
                <a:latin typeface="Verdana"/>
                <a:ea typeface="Verdana"/>
                <a:cs typeface="Verdana"/>
                <a:sym typeface="Verdana"/>
              </a:defRPr>
            </a:lvl1pPr>
            <a:lvl2pPr indent="-228600" lvl="1" marL="914400" marR="0" algn="l">
              <a:lnSpc>
                <a:spcPct val="100000"/>
              </a:lnSpc>
              <a:spcBef>
                <a:spcPts val="613"/>
              </a:spcBef>
              <a:spcAft>
                <a:spcPts val="0"/>
              </a:spcAft>
              <a:buClr>
                <a:schemeClr val="lt2"/>
              </a:buClr>
              <a:buSzPts val="1200"/>
              <a:buFont typeface="Noto Sans Symbols"/>
              <a:buNone/>
              <a:defRPr b="0" i="0" sz="1200" u="none" cap="none" strike="noStrike">
                <a:solidFill>
                  <a:schemeClr val="lt1"/>
                </a:solidFill>
                <a:latin typeface="Verdana"/>
                <a:ea typeface="Verdana"/>
                <a:cs typeface="Verdana"/>
                <a:sym typeface="Verdana"/>
              </a:defRPr>
            </a:lvl2pPr>
            <a:lvl3pPr indent="-228600" lvl="2" marL="1371600" marR="0" algn="l">
              <a:lnSpc>
                <a:spcPct val="100000"/>
              </a:lnSpc>
              <a:spcBef>
                <a:spcPts val="613"/>
              </a:spcBef>
              <a:spcAft>
                <a:spcPts val="0"/>
              </a:spcAft>
              <a:buClr>
                <a:schemeClr val="lt2"/>
              </a:buClr>
              <a:buSzPts val="1000"/>
              <a:buFont typeface="Noto Sans Symbols"/>
              <a:buNone/>
              <a:defRPr b="0" i="0" sz="1000" u="none" cap="none" strike="noStrike">
                <a:solidFill>
                  <a:schemeClr val="lt1"/>
                </a:solidFill>
                <a:latin typeface="Verdana"/>
                <a:ea typeface="Verdana"/>
                <a:cs typeface="Verdana"/>
                <a:sym typeface="Verdana"/>
              </a:defRPr>
            </a:lvl3pPr>
            <a:lvl4pPr indent="-228600" lvl="3" marL="1828800" marR="0" algn="l">
              <a:lnSpc>
                <a:spcPct val="100000"/>
              </a:lnSpc>
              <a:spcBef>
                <a:spcPts val="613"/>
              </a:spcBef>
              <a:spcAft>
                <a:spcPts val="0"/>
              </a:spcAft>
              <a:buClr>
                <a:schemeClr val="lt2"/>
              </a:buClr>
              <a:buSzPts val="900"/>
              <a:buFont typeface="Noto Sans Symbols"/>
              <a:buNone/>
              <a:defRPr b="0" i="0" sz="900" u="none" cap="none" strike="noStrike">
                <a:solidFill>
                  <a:schemeClr val="lt1"/>
                </a:solidFill>
                <a:latin typeface="Verdana"/>
                <a:ea typeface="Verdana"/>
                <a:cs typeface="Verdana"/>
                <a:sym typeface="Verdana"/>
              </a:defRPr>
            </a:lvl4pPr>
            <a:lvl5pPr indent="-228600" lvl="4" marL="2286000" marR="0" algn="l">
              <a:lnSpc>
                <a:spcPct val="100000"/>
              </a:lnSpc>
              <a:spcBef>
                <a:spcPts val="613"/>
              </a:spcBef>
              <a:spcAft>
                <a:spcPts val="0"/>
              </a:spcAft>
              <a:buClr>
                <a:schemeClr val="lt2"/>
              </a:buClr>
              <a:buSzPts val="900"/>
              <a:buFont typeface="Noto Sans Symbols"/>
              <a:buNone/>
              <a:defRPr b="0" i="0" sz="900" u="none" cap="none" strike="noStrike">
                <a:solidFill>
                  <a:schemeClr val="lt1"/>
                </a:solidFill>
                <a:latin typeface="Verdana"/>
                <a:ea typeface="Verdana"/>
                <a:cs typeface="Verdana"/>
                <a:sym typeface="Verdana"/>
              </a:defRPr>
            </a:lvl5pPr>
            <a:lvl6pPr indent="-228600" lvl="5" marL="2743200" marR="0" algn="l">
              <a:lnSpc>
                <a:spcPct val="100000"/>
              </a:lnSpc>
              <a:spcBef>
                <a:spcPts val="613"/>
              </a:spcBef>
              <a:spcAft>
                <a:spcPts val="0"/>
              </a:spcAft>
              <a:buClr>
                <a:schemeClr val="lt1"/>
              </a:buClr>
              <a:buSzPts val="900"/>
              <a:buFont typeface="Arial"/>
              <a:buNone/>
              <a:defRPr b="0" i="0" sz="900" u="none" cap="none" strike="noStrike">
                <a:solidFill>
                  <a:schemeClr val="lt1"/>
                </a:solidFill>
                <a:latin typeface="Verdana"/>
                <a:ea typeface="Verdana"/>
                <a:cs typeface="Verdana"/>
                <a:sym typeface="Verdana"/>
              </a:defRPr>
            </a:lvl6pPr>
            <a:lvl7pPr indent="-228600" lvl="6" marL="3200400" marR="0" algn="l">
              <a:lnSpc>
                <a:spcPct val="100000"/>
              </a:lnSpc>
              <a:spcBef>
                <a:spcPts val="180"/>
              </a:spcBef>
              <a:spcAft>
                <a:spcPts val="0"/>
              </a:spcAft>
              <a:buClr>
                <a:schemeClr val="lt1"/>
              </a:buClr>
              <a:buSzPts val="900"/>
              <a:buFont typeface="Arial"/>
              <a:buNone/>
              <a:defRPr b="0" i="0" sz="900" u="none" cap="none" strike="noStrike">
                <a:solidFill>
                  <a:schemeClr val="lt1"/>
                </a:solidFill>
                <a:latin typeface="Verdana"/>
                <a:ea typeface="Verdana"/>
                <a:cs typeface="Verdana"/>
                <a:sym typeface="Verdana"/>
              </a:defRPr>
            </a:lvl7pPr>
            <a:lvl8pPr indent="-228600" lvl="7" marL="3657600" marR="0" algn="l">
              <a:lnSpc>
                <a:spcPct val="100000"/>
              </a:lnSpc>
              <a:spcBef>
                <a:spcPts val="180"/>
              </a:spcBef>
              <a:spcAft>
                <a:spcPts val="0"/>
              </a:spcAft>
              <a:buClr>
                <a:schemeClr val="lt1"/>
              </a:buClr>
              <a:buSzPts val="900"/>
              <a:buFont typeface="Arial"/>
              <a:buNone/>
              <a:defRPr b="0" i="0" sz="900" u="none" cap="none" strike="noStrike">
                <a:solidFill>
                  <a:schemeClr val="lt1"/>
                </a:solidFill>
                <a:latin typeface="Verdana"/>
                <a:ea typeface="Verdana"/>
                <a:cs typeface="Verdana"/>
                <a:sym typeface="Verdana"/>
              </a:defRPr>
            </a:lvl8pPr>
            <a:lvl9pPr indent="-228600" lvl="8" marL="4114800" marR="0" algn="l">
              <a:lnSpc>
                <a:spcPct val="100000"/>
              </a:lnSpc>
              <a:spcBef>
                <a:spcPts val="180"/>
              </a:spcBef>
              <a:spcAft>
                <a:spcPts val="0"/>
              </a:spcAft>
              <a:buClr>
                <a:schemeClr val="lt1"/>
              </a:buClr>
              <a:buSzPts val="900"/>
              <a:buFont typeface="Arial"/>
              <a:buNone/>
              <a:defRPr b="0" i="0" sz="900" u="none" cap="none" strike="noStrike">
                <a:solidFill>
                  <a:schemeClr val="lt1"/>
                </a:solidFill>
                <a:latin typeface="Verdana"/>
                <a:ea typeface="Verdana"/>
                <a:cs typeface="Verdana"/>
                <a:sym typeface="Verdana"/>
              </a:defRPr>
            </a:lvl9pPr>
          </a:lstStyle>
          <a:p/>
        </p:txBody>
      </p:sp>
      <p:sp>
        <p:nvSpPr>
          <p:cNvPr id="126" name="Google Shape;126;p28"/>
          <p:cNvSpPr txBox="1"/>
          <p:nvPr>
            <p:ph idx="10" type="dt"/>
          </p:nvPr>
        </p:nvSpPr>
        <p:spPr>
          <a:xfrm>
            <a:off x="6564750" y="6093717"/>
            <a:ext cx="2175828" cy="373831"/>
          </a:xfrm>
          <a:prstGeom prst="rect">
            <a:avLst/>
          </a:prstGeom>
          <a:noFill/>
          <a:ln>
            <a:noFill/>
          </a:ln>
        </p:spPr>
        <p:txBody>
          <a:bodyPr anchorCtr="0" anchor="b" bIns="46700" lIns="93400" spcFirstLastPara="1" rIns="93400" wrap="square" tIns="46700">
            <a:noAutofit/>
          </a:bodyPr>
          <a:lstStyle>
            <a:lvl1pPr lvl="0" marR="0" algn="r">
              <a:lnSpc>
                <a:spcPct val="100000"/>
              </a:lnSpc>
              <a:spcBef>
                <a:spcPts val="0"/>
              </a:spcBef>
              <a:spcAft>
                <a:spcPts val="0"/>
              </a:spcAft>
              <a:buSzPts val="1400"/>
              <a:buNone/>
              <a:defRPr b="0" i="0" sz="900" u="none" cap="none" strike="noStrike">
                <a:solidFill>
                  <a:schemeClr val="lt1"/>
                </a:solidFill>
                <a:latin typeface="Verdana"/>
                <a:ea typeface="Verdana"/>
                <a:cs typeface="Verdana"/>
                <a:sym typeface="Verdana"/>
              </a:defRPr>
            </a:lvl1pPr>
            <a:lvl2pPr lvl="1" marR="0" algn="l">
              <a:lnSpc>
                <a:spcPct val="100000"/>
              </a:lnSpc>
              <a:spcBef>
                <a:spcPts val="0"/>
              </a:spcBef>
              <a:spcAft>
                <a:spcPts val="0"/>
              </a:spcAft>
              <a:buSzPts val="1400"/>
              <a:buNone/>
              <a:defRPr b="0" i="0" sz="1800" u="none" cap="none" strike="noStrike">
                <a:solidFill>
                  <a:schemeClr val="lt1"/>
                </a:solidFill>
                <a:latin typeface="Verdana"/>
                <a:ea typeface="Verdana"/>
                <a:cs typeface="Verdana"/>
                <a:sym typeface="Verdana"/>
              </a:defRPr>
            </a:lvl2pPr>
            <a:lvl3pPr lvl="2" marR="0" algn="l">
              <a:lnSpc>
                <a:spcPct val="100000"/>
              </a:lnSpc>
              <a:spcBef>
                <a:spcPts val="0"/>
              </a:spcBef>
              <a:spcAft>
                <a:spcPts val="0"/>
              </a:spcAft>
              <a:buSzPts val="1400"/>
              <a:buNone/>
              <a:defRPr b="0" i="0" sz="1800" u="none" cap="none" strike="noStrike">
                <a:solidFill>
                  <a:schemeClr val="lt1"/>
                </a:solidFill>
                <a:latin typeface="Verdana"/>
                <a:ea typeface="Verdana"/>
                <a:cs typeface="Verdana"/>
                <a:sym typeface="Verdana"/>
              </a:defRPr>
            </a:lvl3pPr>
            <a:lvl4pPr lvl="3" marR="0" algn="l">
              <a:lnSpc>
                <a:spcPct val="100000"/>
              </a:lnSpc>
              <a:spcBef>
                <a:spcPts val="0"/>
              </a:spcBef>
              <a:spcAft>
                <a:spcPts val="0"/>
              </a:spcAft>
              <a:buSzPts val="1400"/>
              <a:buNone/>
              <a:defRPr b="0" i="0" sz="1800" u="none" cap="none" strike="noStrike">
                <a:solidFill>
                  <a:schemeClr val="lt1"/>
                </a:solidFill>
                <a:latin typeface="Verdana"/>
                <a:ea typeface="Verdana"/>
                <a:cs typeface="Verdana"/>
                <a:sym typeface="Verdana"/>
              </a:defRPr>
            </a:lvl4pPr>
            <a:lvl5pPr lvl="4" marR="0" algn="l">
              <a:lnSpc>
                <a:spcPct val="100000"/>
              </a:lnSpc>
              <a:spcBef>
                <a:spcPts val="0"/>
              </a:spcBef>
              <a:spcAft>
                <a:spcPts val="0"/>
              </a:spcAft>
              <a:buSzPts val="1400"/>
              <a:buNone/>
              <a:defRPr b="0" i="0" sz="1800" u="none" cap="none" strike="noStrike">
                <a:solidFill>
                  <a:schemeClr val="lt1"/>
                </a:solidFill>
                <a:latin typeface="Verdana"/>
                <a:ea typeface="Verdana"/>
                <a:cs typeface="Verdana"/>
                <a:sym typeface="Verdana"/>
              </a:defRPr>
            </a:lvl5pPr>
            <a:lvl6pPr lvl="5" marR="0" algn="l">
              <a:lnSpc>
                <a:spcPct val="100000"/>
              </a:lnSpc>
              <a:spcBef>
                <a:spcPts val="0"/>
              </a:spcBef>
              <a:spcAft>
                <a:spcPts val="0"/>
              </a:spcAft>
              <a:buSzPts val="1400"/>
              <a:buNone/>
              <a:defRPr b="0" i="0" sz="1800" u="none" cap="none" strike="noStrike">
                <a:solidFill>
                  <a:schemeClr val="lt1"/>
                </a:solidFill>
                <a:latin typeface="Verdana"/>
                <a:ea typeface="Verdana"/>
                <a:cs typeface="Verdana"/>
                <a:sym typeface="Verdana"/>
              </a:defRPr>
            </a:lvl6pPr>
            <a:lvl7pPr lvl="6" marR="0" algn="l">
              <a:lnSpc>
                <a:spcPct val="100000"/>
              </a:lnSpc>
              <a:spcBef>
                <a:spcPts val="0"/>
              </a:spcBef>
              <a:spcAft>
                <a:spcPts val="0"/>
              </a:spcAft>
              <a:buSzPts val="1400"/>
              <a:buNone/>
              <a:defRPr b="0" i="0" sz="1800" u="none" cap="none" strike="noStrike">
                <a:solidFill>
                  <a:schemeClr val="lt1"/>
                </a:solidFill>
                <a:latin typeface="Verdana"/>
                <a:ea typeface="Verdana"/>
                <a:cs typeface="Verdana"/>
                <a:sym typeface="Verdana"/>
              </a:defRPr>
            </a:lvl7pPr>
            <a:lvl8pPr lvl="7" marR="0" algn="l">
              <a:lnSpc>
                <a:spcPct val="100000"/>
              </a:lnSpc>
              <a:spcBef>
                <a:spcPts val="0"/>
              </a:spcBef>
              <a:spcAft>
                <a:spcPts val="0"/>
              </a:spcAft>
              <a:buSzPts val="1400"/>
              <a:buNone/>
              <a:defRPr b="0" i="0" sz="1800" u="none" cap="none" strike="noStrike">
                <a:solidFill>
                  <a:schemeClr val="lt1"/>
                </a:solidFill>
                <a:latin typeface="Verdana"/>
                <a:ea typeface="Verdana"/>
                <a:cs typeface="Verdana"/>
                <a:sym typeface="Verdana"/>
              </a:defRPr>
            </a:lvl8pPr>
            <a:lvl9pPr lvl="8" marR="0" algn="l">
              <a:lnSpc>
                <a:spcPct val="100000"/>
              </a:lnSpc>
              <a:spcBef>
                <a:spcPts val="0"/>
              </a:spcBef>
              <a:spcAft>
                <a:spcPts val="0"/>
              </a:spcAft>
              <a:buSzPts val="1400"/>
              <a:buNone/>
              <a:defRPr b="0" i="0" sz="1800" u="none" cap="none" strike="noStrike">
                <a:solidFill>
                  <a:schemeClr val="lt1"/>
                </a:solidFill>
                <a:latin typeface="Verdana"/>
                <a:ea typeface="Verdana"/>
                <a:cs typeface="Verdana"/>
                <a:sym typeface="Verdana"/>
              </a:defRPr>
            </a:lvl9pPr>
          </a:lstStyle>
          <a:p/>
        </p:txBody>
      </p:sp>
      <p:sp>
        <p:nvSpPr>
          <p:cNvPr id="127" name="Google Shape;127;p28"/>
          <p:cNvSpPr txBox="1"/>
          <p:nvPr>
            <p:ph idx="11" type="ftr"/>
          </p:nvPr>
        </p:nvSpPr>
        <p:spPr>
          <a:xfrm>
            <a:off x="1204318" y="6093717"/>
            <a:ext cx="5360432" cy="373831"/>
          </a:xfrm>
          <a:prstGeom prst="rect">
            <a:avLst/>
          </a:prstGeom>
          <a:noFill/>
          <a:ln>
            <a:noFill/>
          </a:ln>
        </p:spPr>
        <p:txBody>
          <a:bodyPr anchorCtr="0" anchor="b" bIns="46700" lIns="93400" spcFirstLastPara="1" rIns="93400" wrap="square" tIns="46700">
            <a:noAutofit/>
          </a:bodyPr>
          <a:lstStyle>
            <a:lvl1pPr lvl="0" marR="0" algn="l">
              <a:lnSpc>
                <a:spcPct val="100000"/>
              </a:lnSpc>
              <a:spcBef>
                <a:spcPts val="0"/>
              </a:spcBef>
              <a:spcAft>
                <a:spcPts val="0"/>
              </a:spcAft>
              <a:buSzPts val="1400"/>
              <a:buNone/>
              <a:defRPr b="0" i="0" sz="900" u="none" cap="none" strike="noStrike">
                <a:solidFill>
                  <a:schemeClr val="lt1"/>
                </a:solidFill>
                <a:latin typeface="Verdana"/>
                <a:ea typeface="Verdana"/>
                <a:cs typeface="Verdana"/>
                <a:sym typeface="Verdana"/>
              </a:defRPr>
            </a:lvl1pPr>
            <a:lvl2pPr lvl="1" marR="0" algn="l">
              <a:lnSpc>
                <a:spcPct val="100000"/>
              </a:lnSpc>
              <a:spcBef>
                <a:spcPts val="0"/>
              </a:spcBef>
              <a:spcAft>
                <a:spcPts val="0"/>
              </a:spcAft>
              <a:buSzPts val="1400"/>
              <a:buNone/>
              <a:defRPr b="0" i="0" sz="1800" u="none" cap="none" strike="noStrike">
                <a:solidFill>
                  <a:schemeClr val="lt1"/>
                </a:solidFill>
                <a:latin typeface="Verdana"/>
                <a:ea typeface="Verdana"/>
                <a:cs typeface="Verdana"/>
                <a:sym typeface="Verdana"/>
              </a:defRPr>
            </a:lvl2pPr>
            <a:lvl3pPr lvl="2" marR="0" algn="l">
              <a:lnSpc>
                <a:spcPct val="100000"/>
              </a:lnSpc>
              <a:spcBef>
                <a:spcPts val="0"/>
              </a:spcBef>
              <a:spcAft>
                <a:spcPts val="0"/>
              </a:spcAft>
              <a:buSzPts val="1400"/>
              <a:buNone/>
              <a:defRPr b="0" i="0" sz="1800" u="none" cap="none" strike="noStrike">
                <a:solidFill>
                  <a:schemeClr val="lt1"/>
                </a:solidFill>
                <a:latin typeface="Verdana"/>
                <a:ea typeface="Verdana"/>
                <a:cs typeface="Verdana"/>
                <a:sym typeface="Verdana"/>
              </a:defRPr>
            </a:lvl3pPr>
            <a:lvl4pPr lvl="3" marR="0" algn="l">
              <a:lnSpc>
                <a:spcPct val="100000"/>
              </a:lnSpc>
              <a:spcBef>
                <a:spcPts val="0"/>
              </a:spcBef>
              <a:spcAft>
                <a:spcPts val="0"/>
              </a:spcAft>
              <a:buSzPts val="1400"/>
              <a:buNone/>
              <a:defRPr b="0" i="0" sz="1800" u="none" cap="none" strike="noStrike">
                <a:solidFill>
                  <a:schemeClr val="lt1"/>
                </a:solidFill>
                <a:latin typeface="Verdana"/>
                <a:ea typeface="Verdana"/>
                <a:cs typeface="Verdana"/>
                <a:sym typeface="Verdana"/>
              </a:defRPr>
            </a:lvl4pPr>
            <a:lvl5pPr lvl="4" marR="0" algn="l">
              <a:lnSpc>
                <a:spcPct val="100000"/>
              </a:lnSpc>
              <a:spcBef>
                <a:spcPts val="0"/>
              </a:spcBef>
              <a:spcAft>
                <a:spcPts val="0"/>
              </a:spcAft>
              <a:buSzPts val="1400"/>
              <a:buNone/>
              <a:defRPr b="0" i="0" sz="1800" u="none" cap="none" strike="noStrike">
                <a:solidFill>
                  <a:schemeClr val="lt1"/>
                </a:solidFill>
                <a:latin typeface="Verdana"/>
                <a:ea typeface="Verdana"/>
                <a:cs typeface="Verdana"/>
                <a:sym typeface="Verdana"/>
              </a:defRPr>
            </a:lvl5pPr>
            <a:lvl6pPr lvl="5" marR="0" algn="l">
              <a:lnSpc>
                <a:spcPct val="100000"/>
              </a:lnSpc>
              <a:spcBef>
                <a:spcPts val="0"/>
              </a:spcBef>
              <a:spcAft>
                <a:spcPts val="0"/>
              </a:spcAft>
              <a:buSzPts val="1400"/>
              <a:buNone/>
              <a:defRPr b="0" i="0" sz="1800" u="none" cap="none" strike="noStrike">
                <a:solidFill>
                  <a:schemeClr val="lt1"/>
                </a:solidFill>
                <a:latin typeface="Verdana"/>
                <a:ea typeface="Verdana"/>
                <a:cs typeface="Verdana"/>
                <a:sym typeface="Verdana"/>
              </a:defRPr>
            </a:lvl6pPr>
            <a:lvl7pPr lvl="6" marR="0" algn="l">
              <a:lnSpc>
                <a:spcPct val="100000"/>
              </a:lnSpc>
              <a:spcBef>
                <a:spcPts val="0"/>
              </a:spcBef>
              <a:spcAft>
                <a:spcPts val="0"/>
              </a:spcAft>
              <a:buSzPts val="1400"/>
              <a:buNone/>
              <a:defRPr b="0" i="0" sz="1800" u="none" cap="none" strike="noStrike">
                <a:solidFill>
                  <a:schemeClr val="lt1"/>
                </a:solidFill>
                <a:latin typeface="Verdana"/>
                <a:ea typeface="Verdana"/>
                <a:cs typeface="Verdana"/>
                <a:sym typeface="Verdana"/>
              </a:defRPr>
            </a:lvl7pPr>
            <a:lvl8pPr lvl="7" marR="0" algn="l">
              <a:lnSpc>
                <a:spcPct val="100000"/>
              </a:lnSpc>
              <a:spcBef>
                <a:spcPts val="0"/>
              </a:spcBef>
              <a:spcAft>
                <a:spcPts val="0"/>
              </a:spcAft>
              <a:buSzPts val="1400"/>
              <a:buNone/>
              <a:defRPr b="0" i="0" sz="1800" u="none" cap="none" strike="noStrike">
                <a:solidFill>
                  <a:schemeClr val="lt1"/>
                </a:solidFill>
                <a:latin typeface="Verdana"/>
                <a:ea typeface="Verdana"/>
                <a:cs typeface="Verdana"/>
                <a:sym typeface="Verdana"/>
              </a:defRPr>
            </a:lvl8pPr>
            <a:lvl9pPr lvl="8" marR="0" algn="l">
              <a:lnSpc>
                <a:spcPct val="100000"/>
              </a:lnSpc>
              <a:spcBef>
                <a:spcPts val="0"/>
              </a:spcBef>
              <a:spcAft>
                <a:spcPts val="0"/>
              </a:spcAft>
              <a:buSzPts val="1400"/>
              <a:buNone/>
              <a:defRPr b="0" i="0" sz="1800" u="none" cap="none" strike="noStrike">
                <a:solidFill>
                  <a:schemeClr val="lt1"/>
                </a:solidFill>
                <a:latin typeface="Verdana"/>
                <a:ea typeface="Verdana"/>
                <a:cs typeface="Verdana"/>
                <a:sym typeface="Verdana"/>
              </a:defRPr>
            </a:lvl9pPr>
          </a:lstStyle>
          <a:p/>
        </p:txBody>
      </p:sp>
      <p:sp>
        <p:nvSpPr>
          <p:cNvPr id="128" name="Google Shape;128;p28"/>
          <p:cNvSpPr txBox="1"/>
          <p:nvPr>
            <p:ph idx="12" type="sldNum"/>
          </p:nvPr>
        </p:nvSpPr>
        <p:spPr>
          <a:xfrm>
            <a:off x="583992" y="6093717"/>
            <a:ext cx="620326" cy="373831"/>
          </a:xfrm>
          <a:prstGeom prst="rect">
            <a:avLst/>
          </a:prstGeom>
          <a:noFill/>
          <a:ln>
            <a:noFill/>
          </a:ln>
        </p:spPr>
        <p:txBody>
          <a:bodyPr anchorCtr="0" anchor="b" bIns="46700" lIns="93400" spcFirstLastPara="1" rIns="93400" wrap="square" tIns="46700">
            <a:noAutofit/>
          </a:bodyPr>
          <a:lstStyle>
            <a:lvl1pPr indent="0" lvl="0" marL="0" marR="0" algn="l">
              <a:lnSpc>
                <a:spcPct val="100000"/>
              </a:lnSpc>
              <a:spcBef>
                <a:spcPts val="0"/>
              </a:spcBef>
              <a:spcAft>
                <a:spcPts val="0"/>
              </a:spcAft>
              <a:buClr>
                <a:srgbClr val="000000"/>
              </a:buClr>
              <a:buSzPts val="1800"/>
              <a:buFont typeface="Arial"/>
              <a:buNone/>
              <a:defRPr b="0" i="0" sz="1800" u="none" cap="none" strike="noStrike">
                <a:solidFill>
                  <a:schemeClr val="lt1"/>
                </a:solidFill>
                <a:latin typeface="Verdana"/>
                <a:ea typeface="Verdana"/>
                <a:cs typeface="Verdana"/>
                <a:sym typeface="Verdana"/>
              </a:defRPr>
            </a:lvl1pPr>
            <a:lvl2pPr indent="0" lvl="1" marL="0" marR="0" algn="l">
              <a:lnSpc>
                <a:spcPct val="100000"/>
              </a:lnSpc>
              <a:spcBef>
                <a:spcPts val="0"/>
              </a:spcBef>
              <a:spcAft>
                <a:spcPts val="0"/>
              </a:spcAft>
              <a:buClr>
                <a:srgbClr val="000000"/>
              </a:buClr>
              <a:buSzPts val="1800"/>
              <a:buFont typeface="Arial"/>
              <a:buNone/>
              <a:defRPr b="0" i="0" sz="1800" u="none" cap="none" strike="noStrike">
                <a:solidFill>
                  <a:schemeClr val="lt1"/>
                </a:solidFill>
                <a:latin typeface="Verdana"/>
                <a:ea typeface="Verdana"/>
                <a:cs typeface="Verdana"/>
                <a:sym typeface="Verdana"/>
              </a:defRPr>
            </a:lvl2pPr>
            <a:lvl3pPr indent="0" lvl="2" marL="0" marR="0" algn="l">
              <a:lnSpc>
                <a:spcPct val="100000"/>
              </a:lnSpc>
              <a:spcBef>
                <a:spcPts val="0"/>
              </a:spcBef>
              <a:spcAft>
                <a:spcPts val="0"/>
              </a:spcAft>
              <a:buClr>
                <a:srgbClr val="000000"/>
              </a:buClr>
              <a:buSzPts val="1800"/>
              <a:buFont typeface="Arial"/>
              <a:buNone/>
              <a:defRPr b="0" i="0" sz="1800" u="none" cap="none" strike="noStrike">
                <a:solidFill>
                  <a:schemeClr val="lt1"/>
                </a:solidFill>
                <a:latin typeface="Verdana"/>
                <a:ea typeface="Verdana"/>
                <a:cs typeface="Verdana"/>
                <a:sym typeface="Verdana"/>
              </a:defRPr>
            </a:lvl3pPr>
            <a:lvl4pPr indent="0" lvl="3" marL="0" marR="0" algn="l">
              <a:lnSpc>
                <a:spcPct val="100000"/>
              </a:lnSpc>
              <a:spcBef>
                <a:spcPts val="0"/>
              </a:spcBef>
              <a:spcAft>
                <a:spcPts val="0"/>
              </a:spcAft>
              <a:buClr>
                <a:srgbClr val="000000"/>
              </a:buClr>
              <a:buSzPts val="1800"/>
              <a:buFont typeface="Arial"/>
              <a:buNone/>
              <a:defRPr b="0" i="0" sz="1800" u="none" cap="none" strike="noStrike">
                <a:solidFill>
                  <a:schemeClr val="lt1"/>
                </a:solidFill>
                <a:latin typeface="Verdana"/>
                <a:ea typeface="Verdana"/>
                <a:cs typeface="Verdana"/>
                <a:sym typeface="Verdana"/>
              </a:defRPr>
            </a:lvl4pPr>
            <a:lvl5pPr indent="0" lvl="4" marL="0" marR="0" algn="l">
              <a:lnSpc>
                <a:spcPct val="100000"/>
              </a:lnSpc>
              <a:spcBef>
                <a:spcPts val="0"/>
              </a:spcBef>
              <a:spcAft>
                <a:spcPts val="0"/>
              </a:spcAft>
              <a:buClr>
                <a:srgbClr val="000000"/>
              </a:buClr>
              <a:buSzPts val="1800"/>
              <a:buFont typeface="Arial"/>
              <a:buNone/>
              <a:defRPr b="0" i="0" sz="1800" u="none" cap="none" strike="noStrike">
                <a:solidFill>
                  <a:schemeClr val="lt1"/>
                </a:solidFill>
                <a:latin typeface="Verdana"/>
                <a:ea typeface="Verdana"/>
                <a:cs typeface="Verdana"/>
                <a:sym typeface="Verdana"/>
              </a:defRPr>
            </a:lvl5pPr>
            <a:lvl6pPr indent="0" lvl="5" marL="0" marR="0" algn="l">
              <a:lnSpc>
                <a:spcPct val="100000"/>
              </a:lnSpc>
              <a:spcBef>
                <a:spcPts val="0"/>
              </a:spcBef>
              <a:spcAft>
                <a:spcPts val="0"/>
              </a:spcAft>
              <a:buClr>
                <a:srgbClr val="000000"/>
              </a:buClr>
              <a:buSzPts val="1800"/>
              <a:buFont typeface="Arial"/>
              <a:buNone/>
              <a:defRPr b="0" i="0" sz="1800" u="none" cap="none" strike="noStrike">
                <a:solidFill>
                  <a:schemeClr val="lt1"/>
                </a:solidFill>
                <a:latin typeface="Verdana"/>
                <a:ea typeface="Verdana"/>
                <a:cs typeface="Verdana"/>
                <a:sym typeface="Verdana"/>
              </a:defRPr>
            </a:lvl6pPr>
            <a:lvl7pPr indent="0" lvl="6" marL="0" marR="0" algn="l">
              <a:lnSpc>
                <a:spcPct val="100000"/>
              </a:lnSpc>
              <a:spcBef>
                <a:spcPts val="0"/>
              </a:spcBef>
              <a:spcAft>
                <a:spcPts val="0"/>
              </a:spcAft>
              <a:buClr>
                <a:srgbClr val="000000"/>
              </a:buClr>
              <a:buSzPts val="1800"/>
              <a:buFont typeface="Arial"/>
              <a:buNone/>
              <a:defRPr b="0" i="0" sz="1800" u="none" cap="none" strike="noStrike">
                <a:solidFill>
                  <a:schemeClr val="lt1"/>
                </a:solidFill>
                <a:latin typeface="Verdana"/>
                <a:ea typeface="Verdana"/>
                <a:cs typeface="Verdana"/>
                <a:sym typeface="Verdana"/>
              </a:defRPr>
            </a:lvl7pPr>
            <a:lvl8pPr indent="0" lvl="7" marL="0" marR="0" algn="l">
              <a:lnSpc>
                <a:spcPct val="100000"/>
              </a:lnSpc>
              <a:spcBef>
                <a:spcPts val="0"/>
              </a:spcBef>
              <a:spcAft>
                <a:spcPts val="0"/>
              </a:spcAft>
              <a:buClr>
                <a:srgbClr val="000000"/>
              </a:buClr>
              <a:buSzPts val="1800"/>
              <a:buFont typeface="Arial"/>
              <a:buNone/>
              <a:defRPr b="0" i="0" sz="1800" u="none" cap="none" strike="noStrike">
                <a:solidFill>
                  <a:schemeClr val="lt1"/>
                </a:solidFill>
                <a:latin typeface="Verdana"/>
                <a:ea typeface="Verdana"/>
                <a:cs typeface="Verdana"/>
                <a:sym typeface="Verdana"/>
              </a:defRPr>
            </a:lvl8pPr>
            <a:lvl9pPr indent="0" lvl="8" marL="0" marR="0" algn="l">
              <a:lnSpc>
                <a:spcPct val="100000"/>
              </a:lnSpc>
              <a:spcBef>
                <a:spcPts val="0"/>
              </a:spcBef>
              <a:spcAft>
                <a:spcPts val="0"/>
              </a:spcAft>
              <a:buClr>
                <a:srgbClr val="000000"/>
              </a:buClr>
              <a:buSzPts val="1800"/>
              <a:buFont typeface="Arial"/>
              <a:buNone/>
              <a:defRPr b="0" i="0" sz="1800" u="none" cap="none" strike="noStrike">
                <a:solidFill>
                  <a:schemeClr val="lt1"/>
                </a:solidFill>
                <a:latin typeface="Verdana"/>
                <a:ea typeface="Verdana"/>
                <a:cs typeface="Verdana"/>
                <a:sym typeface="Verdana"/>
              </a:defRPr>
            </a:lvl9pPr>
          </a:lstStyle>
          <a:p>
            <a:pPr indent="0" lvl="0" marL="0" rtl="0" algn="l">
              <a:spcBef>
                <a:spcPts val="0"/>
              </a:spcBef>
              <a:spcAft>
                <a:spcPts val="0"/>
              </a:spcAft>
              <a:buNone/>
            </a:pPr>
            <a:fld id="{00000000-1234-1234-1234-123412341234}" type="slidenum">
              <a:rPr lang="en-GB"/>
              <a:t>‹#›</a:t>
            </a:fld>
            <a:endParaRPr/>
          </a:p>
        </p:txBody>
      </p:sp>
      <p:grpSp>
        <p:nvGrpSpPr>
          <p:cNvPr id="129" name="Google Shape;129;p28"/>
          <p:cNvGrpSpPr/>
          <p:nvPr/>
        </p:nvGrpSpPr>
        <p:grpSpPr>
          <a:xfrm>
            <a:off x="4605536" y="1018096"/>
            <a:ext cx="1883696" cy="1566929"/>
            <a:chOff x="4718762" y="993075"/>
            <a:chExt cx="1847138" cy="1530439"/>
          </a:xfrm>
        </p:grpSpPr>
        <p:sp>
          <p:nvSpPr>
            <p:cNvPr id="130" name="Google Shape;130;p28"/>
            <p:cNvSpPr/>
            <p:nvPr/>
          </p:nvSpPr>
          <p:spPr>
            <a:xfrm>
              <a:off x="5479247" y="1436861"/>
              <a:ext cx="1086653" cy="1086653"/>
            </a:xfrm>
            <a:prstGeom prst="ellipse">
              <a:avLst/>
            </a:prstGeom>
            <a:noFill/>
            <a:ln cap="rnd" cmpd="sng" w="12700">
              <a:solidFill>
                <a:srgbClr val="76D9E8"/>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Verdana"/>
                <a:ea typeface="Verdana"/>
                <a:cs typeface="Verdana"/>
                <a:sym typeface="Verdana"/>
              </a:endParaRPr>
            </a:p>
          </p:txBody>
        </p:sp>
        <p:sp>
          <p:nvSpPr>
            <p:cNvPr id="131" name="Google Shape;131;p28"/>
            <p:cNvSpPr/>
            <p:nvPr/>
          </p:nvSpPr>
          <p:spPr>
            <a:xfrm>
              <a:off x="5650541" y="1411791"/>
              <a:ext cx="830365" cy="830365"/>
            </a:xfrm>
            <a:prstGeom prst="ellipse">
              <a:avLst/>
            </a:prstGeom>
            <a:solidFill>
              <a:srgbClr val="76D9E8"/>
            </a:solidFill>
            <a:ln cap="rnd" cmpd="sng" w="12700">
              <a:solidFill>
                <a:srgbClr val="76D9E8"/>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Verdana"/>
                <a:ea typeface="Verdana"/>
                <a:cs typeface="Verdana"/>
                <a:sym typeface="Verdana"/>
              </a:endParaRPr>
            </a:p>
          </p:txBody>
        </p:sp>
        <p:sp>
          <p:nvSpPr>
            <p:cNvPr id="132" name="Google Shape;132;p28"/>
            <p:cNvSpPr/>
            <p:nvPr/>
          </p:nvSpPr>
          <p:spPr>
            <a:xfrm>
              <a:off x="5256184" y="1894454"/>
              <a:ext cx="602364" cy="602364"/>
            </a:xfrm>
            <a:prstGeom prst="ellipse">
              <a:avLst/>
            </a:prstGeom>
            <a:noFill/>
            <a:ln cap="rnd" cmpd="sng" w="12700">
              <a:solidFill>
                <a:srgbClr val="76D9E8"/>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Verdana"/>
                <a:ea typeface="Verdana"/>
                <a:cs typeface="Verdana"/>
                <a:sym typeface="Verdana"/>
              </a:endParaRPr>
            </a:p>
          </p:txBody>
        </p:sp>
        <p:sp>
          <p:nvSpPr>
            <p:cNvPr id="133" name="Google Shape;133;p28"/>
            <p:cNvSpPr/>
            <p:nvPr/>
          </p:nvSpPr>
          <p:spPr>
            <a:xfrm>
              <a:off x="5424145" y="1811313"/>
              <a:ext cx="489588" cy="489588"/>
            </a:xfrm>
            <a:prstGeom prst="ellipse">
              <a:avLst/>
            </a:prstGeom>
            <a:solidFill>
              <a:srgbClr val="76D9E8"/>
            </a:solidFill>
            <a:ln cap="rnd" cmpd="sng" w="12700">
              <a:solidFill>
                <a:srgbClr val="76D9E8"/>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Verdana"/>
                <a:ea typeface="Verdana"/>
                <a:cs typeface="Verdana"/>
                <a:sym typeface="Verdana"/>
              </a:endParaRPr>
            </a:p>
          </p:txBody>
        </p:sp>
        <p:sp>
          <p:nvSpPr>
            <p:cNvPr id="134" name="Google Shape;134;p28"/>
            <p:cNvSpPr/>
            <p:nvPr/>
          </p:nvSpPr>
          <p:spPr>
            <a:xfrm>
              <a:off x="4718762" y="2083426"/>
              <a:ext cx="256601" cy="256601"/>
            </a:xfrm>
            <a:prstGeom prst="ellipse">
              <a:avLst/>
            </a:prstGeom>
            <a:noFill/>
            <a:ln cap="rnd" cmpd="sng" w="12700">
              <a:solidFill>
                <a:srgbClr val="76D9E8"/>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Verdana"/>
                <a:ea typeface="Verdana"/>
                <a:cs typeface="Verdana"/>
                <a:sym typeface="Verdana"/>
              </a:endParaRPr>
            </a:p>
          </p:txBody>
        </p:sp>
        <p:sp>
          <p:nvSpPr>
            <p:cNvPr id="135" name="Google Shape;135;p28"/>
            <p:cNvSpPr/>
            <p:nvPr/>
          </p:nvSpPr>
          <p:spPr>
            <a:xfrm>
              <a:off x="6132091" y="993075"/>
              <a:ext cx="256601" cy="256601"/>
            </a:xfrm>
            <a:prstGeom prst="ellipse">
              <a:avLst/>
            </a:prstGeom>
            <a:noFill/>
            <a:ln cap="rnd" cmpd="sng" w="12700">
              <a:solidFill>
                <a:srgbClr val="76D9E8"/>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Verdana"/>
                <a:ea typeface="Verdana"/>
                <a:cs typeface="Verdana"/>
                <a:sym typeface="Verdana"/>
              </a:endParaRPr>
            </a:p>
          </p:txBody>
        </p:sp>
        <p:sp>
          <p:nvSpPr>
            <p:cNvPr id="136" name="Google Shape;136;p28"/>
            <p:cNvSpPr/>
            <p:nvPr/>
          </p:nvSpPr>
          <p:spPr>
            <a:xfrm>
              <a:off x="5059596" y="1894454"/>
              <a:ext cx="197439" cy="197439"/>
            </a:xfrm>
            <a:prstGeom prst="ellipse">
              <a:avLst/>
            </a:prstGeom>
            <a:solidFill>
              <a:srgbClr val="76D9E8"/>
            </a:solidFill>
            <a:ln cap="rnd" cmpd="sng" w="12700">
              <a:solidFill>
                <a:srgbClr val="76D9E8"/>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Verdana"/>
                <a:ea typeface="Verdana"/>
                <a:cs typeface="Verdana"/>
                <a:sym typeface="Verdana"/>
              </a:endParaRPr>
            </a:p>
          </p:txBody>
        </p:sp>
        <p:sp>
          <p:nvSpPr>
            <p:cNvPr id="137" name="Google Shape;137;p28"/>
            <p:cNvSpPr/>
            <p:nvPr/>
          </p:nvSpPr>
          <p:spPr>
            <a:xfrm>
              <a:off x="6148801" y="1060593"/>
              <a:ext cx="197439" cy="197439"/>
            </a:xfrm>
            <a:prstGeom prst="ellipse">
              <a:avLst/>
            </a:prstGeom>
            <a:solidFill>
              <a:srgbClr val="76D9E8"/>
            </a:solidFill>
            <a:ln cap="rnd" cmpd="sng" w="12700">
              <a:solidFill>
                <a:srgbClr val="76D9E8"/>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Verdana"/>
                <a:ea typeface="Verdana"/>
                <a:cs typeface="Verdana"/>
                <a:sym typeface="Verdana"/>
              </a:endParaRPr>
            </a:p>
          </p:txBody>
        </p:sp>
      </p:grpSp>
      <p:sp>
        <p:nvSpPr>
          <p:cNvPr id="138" name="Google Shape;138;p28"/>
          <p:cNvSpPr/>
          <p:nvPr>
            <p:ph idx="2" type="pic"/>
          </p:nvPr>
        </p:nvSpPr>
        <p:spPr>
          <a:xfrm>
            <a:off x="4766702" y="1639696"/>
            <a:ext cx="3496866" cy="3510757"/>
          </a:xfrm>
          <a:prstGeom prst="ellipse">
            <a:avLst/>
          </a:prstGeom>
          <a:noFill/>
          <a:ln cap="flat" cmpd="sng" w="76200">
            <a:solidFill>
              <a:srgbClr val="76D9E8"/>
            </a:solidFill>
            <a:prstDash val="solid"/>
            <a:round/>
            <a:headEnd len="sm" w="sm" type="none"/>
            <a:tailEnd len="sm" w="sm" type="none"/>
          </a:ln>
        </p:spPr>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1.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gradFill>
          <a:gsLst>
            <a:gs pos="0">
              <a:srgbClr val="D4E5F5"/>
            </a:gs>
            <a:gs pos="100000">
              <a:srgbClr val="70A4D5"/>
            </a:gs>
          </a:gsLst>
          <a:lin ang="5400012" scaled="0"/>
        </a:gradFill>
      </p:bgPr>
    </p:bg>
    <p:spTree>
      <p:nvGrpSpPr>
        <p:cNvPr id="9" name="Shape 9"/>
        <p:cNvGrpSpPr/>
        <p:nvPr/>
      </p:nvGrpSpPr>
      <p:grpSpPr>
        <a:xfrm>
          <a:off x="0" y="0"/>
          <a:ext cx="0" cy="0"/>
          <a:chOff x="0" y="0"/>
          <a:chExt cx="0" cy="0"/>
        </a:xfrm>
      </p:grpSpPr>
      <p:sp>
        <p:nvSpPr>
          <p:cNvPr id="10" name="Google Shape;10;p19"/>
          <p:cNvSpPr/>
          <p:nvPr/>
        </p:nvSpPr>
        <p:spPr>
          <a:xfrm>
            <a:off x="-71003" y="4138962"/>
            <a:ext cx="1778461" cy="1954755"/>
          </a:xfrm>
          <a:custGeom>
            <a:rect b="b" l="l" r="r" t="t"/>
            <a:pathLst>
              <a:path extrusionOk="0" h="1909234" w="1743945">
                <a:moveTo>
                  <a:pt x="789328" y="0"/>
                </a:moveTo>
                <a:cubicBezTo>
                  <a:pt x="1316548" y="0"/>
                  <a:pt x="1743945" y="427397"/>
                  <a:pt x="1743945" y="954617"/>
                </a:cubicBezTo>
                <a:cubicBezTo>
                  <a:pt x="1743945" y="1481837"/>
                  <a:pt x="1316548" y="1909234"/>
                  <a:pt x="789328" y="1909234"/>
                </a:cubicBezTo>
                <a:cubicBezTo>
                  <a:pt x="461080" y="1909234"/>
                  <a:pt x="171527" y="1743562"/>
                  <a:pt x="0" y="1491086"/>
                </a:cubicBezTo>
                <a:lnTo>
                  <a:pt x="0" y="418149"/>
                </a:lnTo>
                <a:cubicBezTo>
                  <a:pt x="171527" y="165673"/>
                  <a:pt x="461080" y="0"/>
                  <a:pt x="789328" y="0"/>
                </a:cubicBezTo>
                <a:close/>
              </a:path>
            </a:pathLst>
          </a:custGeom>
          <a:solidFill>
            <a:srgbClr val="76D9E8">
              <a:alpha val="7058"/>
            </a:srgbClr>
          </a:solidFill>
          <a:ln cap="rnd" cmpd="sng" w="330200">
            <a:solidFill>
              <a:srgbClr val="5CF0F7">
                <a:alpha val="0"/>
              </a:srgbClr>
            </a:solidFill>
            <a:prstDash val="solid"/>
            <a:round/>
            <a:headEnd len="sm" w="sm" type="none"/>
            <a:tailEnd len="sm" w="sm" type="none"/>
          </a:ln>
        </p:spPr>
        <p:txBody>
          <a:bodyPr anchorCtr="0" anchor="ctr" bIns="46700" lIns="93400" spcFirstLastPara="1" rIns="93400" wrap="square" tIns="46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Verdana"/>
              <a:ea typeface="Verdana"/>
              <a:cs typeface="Verdana"/>
              <a:sym typeface="Verdana"/>
            </a:endParaRPr>
          </a:p>
        </p:txBody>
      </p:sp>
      <p:sp>
        <p:nvSpPr>
          <p:cNvPr id="11" name="Google Shape;11;p19"/>
          <p:cNvSpPr/>
          <p:nvPr/>
        </p:nvSpPr>
        <p:spPr>
          <a:xfrm>
            <a:off x="530943" y="1121426"/>
            <a:ext cx="1947020" cy="1954754"/>
          </a:xfrm>
          <a:prstGeom prst="ellipse">
            <a:avLst/>
          </a:prstGeom>
          <a:solidFill>
            <a:srgbClr val="76D9E8">
              <a:alpha val="9019"/>
            </a:srgbClr>
          </a:solidFill>
          <a:ln cap="rnd" cmpd="sng" w="330200">
            <a:solidFill>
              <a:srgbClr val="5CF0F7">
                <a:alpha val="0"/>
              </a:srgbClr>
            </a:solidFill>
            <a:prstDash val="solid"/>
            <a:round/>
            <a:headEnd len="sm" w="sm" type="none"/>
            <a:tailEnd len="sm" w="sm" type="none"/>
          </a:ln>
        </p:spPr>
        <p:txBody>
          <a:bodyPr anchorCtr="0" anchor="ctr" bIns="46700" lIns="93400" spcFirstLastPara="1" rIns="93400" wrap="square" tIns="46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Verdana"/>
              <a:ea typeface="Verdana"/>
              <a:cs typeface="Verdana"/>
              <a:sym typeface="Verdana"/>
            </a:endParaRPr>
          </a:p>
        </p:txBody>
      </p:sp>
      <p:sp>
        <p:nvSpPr>
          <p:cNvPr id="12" name="Google Shape;12;p19"/>
          <p:cNvSpPr/>
          <p:nvPr/>
        </p:nvSpPr>
        <p:spPr>
          <a:xfrm>
            <a:off x="1915913" y="289679"/>
            <a:ext cx="1947020" cy="1954754"/>
          </a:xfrm>
          <a:prstGeom prst="ellipse">
            <a:avLst/>
          </a:prstGeom>
          <a:solidFill>
            <a:srgbClr val="76D9E8">
              <a:alpha val="9019"/>
            </a:srgbClr>
          </a:solidFill>
          <a:ln cap="rnd" cmpd="sng" w="330200">
            <a:solidFill>
              <a:srgbClr val="5CF0F7">
                <a:alpha val="0"/>
              </a:srgbClr>
            </a:solidFill>
            <a:prstDash val="solid"/>
            <a:round/>
            <a:headEnd len="sm" w="sm" type="none"/>
            <a:tailEnd len="sm" w="sm" type="none"/>
          </a:ln>
        </p:spPr>
        <p:txBody>
          <a:bodyPr anchorCtr="0" anchor="ctr" bIns="46700" lIns="93400" spcFirstLastPara="1" rIns="93400" wrap="square" tIns="46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Verdana"/>
              <a:ea typeface="Verdana"/>
              <a:cs typeface="Verdana"/>
              <a:sym typeface="Verdana"/>
            </a:endParaRPr>
          </a:p>
        </p:txBody>
      </p:sp>
      <p:sp>
        <p:nvSpPr>
          <p:cNvPr id="13" name="Google Shape;13;p19"/>
          <p:cNvSpPr/>
          <p:nvPr/>
        </p:nvSpPr>
        <p:spPr>
          <a:xfrm>
            <a:off x="530941" y="5865733"/>
            <a:ext cx="1947021" cy="1222218"/>
          </a:xfrm>
          <a:custGeom>
            <a:rect b="b" l="l" r="r" t="t"/>
            <a:pathLst>
              <a:path extrusionOk="0" h="1193756" w="1909234">
                <a:moveTo>
                  <a:pt x="954617" y="0"/>
                </a:moveTo>
                <a:cubicBezTo>
                  <a:pt x="1481837" y="0"/>
                  <a:pt x="1909234" y="427397"/>
                  <a:pt x="1909234" y="954617"/>
                </a:cubicBezTo>
                <a:cubicBezTo>
                  <a:pt x="1909234" y="1037305"/>
                  <a:pt x="1898721" y="1117537"/>
                  <a:pt x="1877819" y="1193756"/>
                </a:cubicBezTo>
                <a:lnTo>
                  <a:pt x="31415" y="1193756"/>
                </a:lnTo>
                <a:cubicBezTo>
                  <a:pt x="10513" y="1117537"/>
                  <a:pt x="0" y="1037305"/>
                  <a:pt x="0" y="954617"/>
                </a:cubicBezTo>
                <a:cubicBezTo>
                  <a:pt x="0" y="427397"/>
                  <a:pt x="427397" y="0"/>
                  <a:pt x="954617" y="0"/>
                </a:cubicBezTo>
                <a:close/>
              </a:path>
            </a:pathLst>
          </a:custGeom>
          <a:solidFill>
            <a:srgbClr val="76D9E8">
              <a:alpha val="14901"/>
            </a:srgbClr>
          </a:solidFill>
          <a:ln cap="rnd" cmpd="sng" w="330200">
            <a:solidFill>
              <a:srgbClr val="5CF0F7">
                <a:alpha val="0"/>
              </a:srgbClr>
            </a:solidFill>
            <a:prstDash val="solid"/>
            <a:round/>
            <a:headEnd len="sm" w="sm" type="none"/>
            <a:tailEnd len="sm" w="sm" type="none"/>
          </a:ln>
        </p:spPr>
        <p:txBody>
          <a:bodyPr anchorCtr="0" anchor="ctr" bIns="46700" lIns="93400" spcFirstLastPara="1" rIns="93400" wrap="square" tIns="46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Verdana"/>
              <a:ea typeface="Verdana"/>
              <a:cs typeface="Verdana"/>
              <a:sym typeface="Verdana"/>
            </a:endParaRPr>
          </a:p>
        </p:txBody>
      </p:sp>
      <p:sp>
        <p:nvSpPr>
          <p:cNvPr id="14" name="Google Shape;14;p19"/>
          <p:cNvSpPr/>
          <p:nvPr/>
        </p:nvSpPr>
        <p:spPr>
          <a:xfrm>
            <a:off x="-47635" y="-63180"/>
            <a:ext cx="1477787" cy="1717050"/>
          </a:xfrm>
          <a:custGeom>
            <a:rect b="b" l="l" r="r" t="t"/>
            <a:pathLst>
              <a:path extrusionOk="0" h="1677064" w="1449107">
                <a:moveTo>
                  <a:pt x="0" y="0"/>
                </a:moveTo>
                <a:lnTo>
                  <a:pt x="1112019" y="0"/>
                </a:lnTo>
                <a:cubicBezTo>
                  <a:pt x="1319407" y="171874"/>
                  <a:pt x="1449107" y="432014"/>
                  <a:pt x="1449107" y="722447"/>
                </a:cubicBezTo>
                <a:cubicBezTo>
                  <a:pt x="1449107" y="1249667"/>
                  <a:pt x="1021710" y="1677064"/>
                  <a:pt x="494490" y="1677064"/>
                </a:cubicBezTo>
                <a:cubicBezTo>
                  <a:pt x="313232" y="1677064"/>
                  <a:pt x="143772" y="1626546"/>
                  <a:pt x="0" y="1537872"/>
                </a:cubicBezTo>
                <a:close/>
              </a:path>
            </a:pathLst>
          </a:custGeom>
          <a:solidFill>
            <a:srgbClr val="76D9E8">
              <a:alpha val="12941"/>
            </a:srgbClr>
          </a:solidFill>
          <a:ln cap="rnd" cmpd="sng" w="330200">
            <a:solidFill>
              <a:srgbClr val="5CF0F7">
                <a:alpha val="0"/>
              </a:srgbClr>
            </a:solidFill>
            <a:prstDash val="solid"/>
            <a:round/>
            <a:headEnd len="sm" w="sm" type="none"/>
            <a:tailEnd len="sm" w="sm" type="none"/>
          </a:ln>
        </p:spPr>
        <p:txBody>
          <a:bodyPr anchorCtr="0" anchor="ctr" bIns="46700" lIns="93400" spcFirstLastPara="1" rIns="93400" wrap="square" tIns="46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Verdana"/>
              <a:ea typeface="Verdana"/>
              <a:cs typeface="Verdana"/>
              <a:sym typeface="Verdana"/>
            </a:endParaRPr>
          </a:p>
        </p:txBody>
      </p:sp>
      <p:sp>
        <p:nvSpPr>
          <p:cNvPr id="15" name="Google Shape;15;p19"/>
          <p:cNvSpPr/>
          <p:nvPr/>
        </p:nvSpPr>
        <p:spPr>
          <a:xfrm>
            <a:off x="942403" y="-165476"/>
            <a:ext cx="1947020" cy="1954754"/>
          </a:xfrm>
          <a:prstGeom prst="ellipse">
            <a:avLst/>
          </a:prstGeom>
          <a:solidFill>
            <a:srgbClr val="76D9E8">
              <a:alpha val="20000"/>
            </a:srgbClr>
          </a:solidFill>
          <a:ln cap="rnd" cmpd="sng" w="330200">
            <a:solidFill>
              <a:srgbClr val="5CF0F7">
                <a:alpha val="0"/>
              </a:srgbClr>
            </a:solidFill>
            <a:prstDash val="solid"/>
            <a:round/>
            <a:headEnd len="sm" w="sm" type="none"/>
            <a:tailEnd len="sm" w="sm" type="none"/>
          </a:ln>
        </p:spPr>
        <p:txBody>
          <a:bodyPr anchorCtr="0" anchor="ctr" bIns="46700" lIns="93400" spcFirstLastPara="1" rIns="93400" wrap="square" tIns="46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Verdana"/>
              <a:ea typeface="Verdana"/>
              <a:cs typeface="Verdana"/>
              <a:sym typeface="Verdana"/>
            </a:endParaRPr>
          </a:p>
        </p:txBody>
      </p:sp>
      <p:sp>
        <p:nvSpPr>
          <p:cNvPr id="16" name="Google Shape;16;p19"/>
          <p:cNvSpPr/>
          <p:nvPr/>
        </p:nvSpPr>
        <p:spPr>
          <a:xfrm>
            <a:off x="0" y="676492"/>
            <a:ext cx="1947020" cy="1954754"/>
          </a:xfrm>
          <a:prstGeom prst="ellipse">
            <a:avLst/>
          </a:prstGeom>
          <a:solidFill>
            <a:srgbClr val="76D9E8">
              <a:alpha val="14117"/>
            </a:srgbClr>
          </a:solidFill>
          <a:ln cap="rnd" cmpd="sng" w="330200">
            <a:solidFill>
              <a:srgbClr val="5CF0F7">
                <a:alpha val="0"/>
              </a:srgbClr>
            </a:solidFill>
            <a:prstDash val="solid"/>
            <a:round/>
            <a:headEnd len="sm" w="sm" type="none"/>
            <a:tailEnd len="sm" w="sm" type="none"/>
          </a:ln>
        </p:spPr>
        <p:txBody>
          <a:bodyPr anchorCtr="0" anchor="ctr" bIns="46700" lIns="93400" spcFirstLastPara="1" rIns="93400" wrap="square" tIns="46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Verdana"/>
              <a:ea typeface="Verdana"/>
              <a:cs typeface="Verdana"/>
              <a:sym typeface="Verdana"/>
            </a:endParaRPr>
          </a:p>
        </p:txBody>
      </p:sp>
      <p:sp>
        <p:nvSpPr>
          <p:cNvPr id="17" name="Google Shape;17;p19"/>
          <p:cNvSpPr/>
          <p:nvPr/>
        </p:nvSpPr>
        <p:spPr>
          <a:xfrm>
            <a:off x="7645920" y="-63180"/>
            <a:ext cx="1728003" cy="1717050"/>
          </a:xfrm>
          <a:custGeom>
            <a:rect b="b" l="l" r="r" t="t"/>
            <a:pathLst>
              <a:path extrusionOk="0" h="1677064" w="1694467">
                <a:moveTo>
                  <a:pt x="337088" y="0"/>
                </a:moveTo>
                <a:lnTo>
                  <a:pt x="1573463" y="0"/>
                </a:lnTo>
                <a:cubicBezTo>
                  <a:pt x="1618202" y="37449"/>
                  <a:pt x="1658454" y="79950"/>
                  <a:pt x="1694467" y="126010"/>
                </a:cubicBezTo>
                <a:lnTo>
                  <a:pt x="1694467" y="1318884"/>
                </a:lnTo>
                <a:cubicBezTo>
                  <a:pt x="1522840" y="1538397"/>
                  <a:pt x="1254922" y="1677064"/>
                  <a:pt x="954617" y="1677064"/>
                </a:cubicBezTo>
                <a:cubicBezTo>
                  <a:pt x="427397" y="1677064"/>
                  <a:pt x="0" y="1249667"/>
                  <a:pt x="0" y="722447"/>
                </a:cubicBezTo>
                <a:cubicBezTo>
                  <a:pt x="0" y="432014"/>
                  <a:pt x="129700" y="171874"/>
                  <a:pt x="337088" y="0"/>
                </a:cubicBezTo>
                <a:close/>
              </a:path>
            </a:pathLst>
          </a:custGeom>
          <a:solidFill>
            <a:srgbClr val="5CF0F7">
              <a:alpha val="9019"/>
            </a:srgbClr>
          </a:solidFill>
          <a:ln cap="rnd" cmpd="sng" w="330200">
            <a:solidFill>
              <a:srgbClr val="5CF0F7">
                <a:alpha val="0"/>
              </a:srgbClr>
            </a:solidFill>
            <a:prstDash val="solid"/>
            <a:round/>
            <a:headEnd len="sm" w="sm" type="none"/>
            <a:tailEnd len="sm" w="sm" type="none"/>
          </a:ln>
        </p:spPr>
        <p:txBody>
          <a:bodyPr anchorCtr="0" anchor="ctr" bIns="46700" lIns="93400" spcFirstLastPara="1" rIns="93400" wrap="square" tIns="46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Verdana"/>
              <a:ea typeface="Verdana"/>
              <a:cs typeface="Verdana"/>
              <a:sym typeface="Verdana"/>
            </a:endParaRPr>
          </a:p>
        </p:txBody>
      </p:sp>
      <p:sp>
        <p:nvSpPr>
          <p:cNvPr id="18" name="Google Shape;18;p19"/>
          <p:cNvSpPr/>
          <p:nvPr/>
        </p:nvSpPr>
        <p:spPr>
          <a:xfrm>
            <a:off x="6238578" y="-63179"/>
            <a:ext cx="1947021" cy="1746110"/>
          </a:xfrm>
          <a:custGeom>
            <a:rect b="b" l="l" r="r" t="t"/>
            <a:pathLst>
              <a:path extrusionOk="0" h="1705448" w="1909234">
                <a:moveTo>
                  <a:pt x="371490" y="0"/>
                </a:moveTo>
                <a:lnTo>
                  <a:pt x="1537745" y="0"/>
                </a:lnTo>
                <a:cubicBezTo>
                  <a:pt x="1764760" y="171517"/>
                  <a:pt x="1909234" y="444302"/>
                  <a:pt x="1909234" y="750831"/>
                </a:cubicBezTo>
                <a:cubicBezTo>
                  <a:pt x="1909234" y="1278051"/>
                  <a:pt x="1481837" y="1705448"/>
                  <a:pt x="954617" y="1705448"/>
                </a:cubicBezTo>
                <a:cubicBezTo>
                  <a:pt x="427397" y="1705448"/>
                  <a:pt x="0" y="1278051"/>
                  <a:pt x="0" y="750831"/>
                </a:cubicBezTo>
                <a:cubicBezTo>
                  <a:pt x="0" y="444302"/>
                  <a:pt x="144474" y="171517"/>
                  <a:pt x="371490" y="0"/>
                </a:cubicBezTo>
                <a:close/>
              </a:path>
            </a:pathLst>
          </a:custGeom>
          <a:solidFill>
            <a:srgbClr val="76D9E8">
              <a:alpha val="9019"/>
            </a:srgbClr>
          </a:solidFill>
          <a:ln cap="rnd" cmpd="sng" w="330200">
            <a:solidFill>
              <a:srgbClr val="5CF0F7">
                <a:alpha val="0"/>
              </a:srgbClr>
            </a:solidFill>
            <a:prstDash val="solid"/>
            <a:round/>
            <a:headEnd len="sm" w="sm" type="none"/>
            <a:tailEnd len="sm" w="sm" type="none"/>
          </a:ln>
        </p:spPr>
        <p:txBody>
          <a:bodyPr anchorCtr="0" anchor="ctr" bIns="46700" lIns="93400" spcFirstLastPara="1" rIns="93400" wrap="square" tIns="46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Verdana"/>
              <a:ea typeface="Verdana"/>
              <a:cs typeface="Verdana"/>
              <a:sym typeface="Verdana"/>
            </a:endParaRPr>
          </a:p>
        </p:txBody>
      </p:sp>
      <p:sp>
        <p:nvSpPr>
          <p:cNvPr id="19" name="Google Shape;19;p19"/>
          <p:cNvSpPr/>
          <p:nvPr/>
        </p:nvSpPr>
        <p:spPr>
          <a:xfrm>
            <a:off x="7642782" y="1121424"/>
            <a:ext cx="1731141" cy="1954755"/>
          </a:xfrm>
          <a:custGeom>
            <a:rect b="b" l="l" r="r" t="t"/>
            <a:pathLst>
              <a:path extrusionOk="0" h="1909234" w="1697544">
                <a:moveTo>
                  <a:pt x="954617" y="0"/>
                </a:moveTo>
                <a:cubicBezTo>
                  <a:pt x="1256666" y="0"/>
                  <a:pt x="1525952" y="140283"/>
                  <a:pt x="1697544" y="361910"/>
                </a:cubicBezTo>
                <a:lnTo>
                  <a:pt x="1697544" y="1547324"/>
                </a:lnTo>
                <a:cubicBezTo>
                  <a:pt x="1525952" y="1768951"/>
                  <a:pt x="1256666" y="1909234"/>
                  <a:pt x="954617" y="1909234"/>
                </a:cubicBezTo>
                <a:cubicBezTo>
                  <a:pt x="427397" y="1909234"/>
                  <a:pt x="0" y="1481837"/>
                  <a:pt x="0" y="954617"/>
                </a:cubicBezTo>
                <a:cubicBezTo>
                  <a:pt x="0" y="427397"/>
                  <a:pt x="427397" y="0"/>
                  <a:pt x="954617" y="0"/>
                </a:cubicBezTo>
                <a:close/>
              </a:path>
            </a:pathLst>
          </a:custGeom>
          <a:solidFill>
            <a:srgbClr val="76D9E8">
              <a:alpha val="14117"/>
            </a:srgbClr>
          </a:solidFill>
          <a:ln cap="rnd" cmpd="sng" w="330200">
            <a:solidFill>
              <a:srgbClr val="5CF0F7">
                <a:alpha val="0"/>
              </a:srgbClr>
            </a:solidFill>
            <a:prstDash val="solid"/>
            <a:round/>
            <a:headEnd len="sm" w="sm" type="none"/>
            <a:tailEnd len="sm" w="sm" type="none"/>
          </a:ln>
        </p:spPr>
        <p:txBody>
          <a:bodyPr anchorCtr="0" anchor="ctr" bIns="46700" lIns="93400" spcFirstLastPara="1" rIns="93400" wrap="square" tIns="46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Verdana"/>
              <a:ea typeface="Verdana"/>
              <a:cs typeface="Verdana"/>
              <a:sym typeface="Verdana"/>
            </a:endParaRPr>
          </a:p>
        </p:txBody>
      </p:sp>
      <p:sp>
        <p:nvSpPr>
          <p:cNvPr id="20" name="Google Shape;20;p19"/>
          <p:cNvSpPr/>
          <p:nvPr/>
        </p:nvSpPr>
        <p:spPr>
          <a:xfrm>
            <a:off x="8216129" y="5262906"/>
            <a:ext cx="1159701" cy="1801686"/>
          </a:xfrm>
          <a:custGeom>
            <a:rect b="b" l="l" r="r" t="t"/>
            <a:pathLst>
              <a:path extrusionOk="0" h="1759729" w="1137194">
                <a:moveTo>
                  <a:pt x="954617" y="0"/>
                </a:moveTo>
                <a:cubicBezTo>
                  <a:pt x="1017088" y="0"/>
                  <a:pt x="1078157" y="6001"/>
                  <a:pt x="1137194" y="17897"/>
                </a:cubicBezTo>
                <a:lnTo>
                  <a:pt x="1137194" y="1759729"/>
                </a:lnTo>
                <a:lnTo>
                  <a:pt x="443151" y="1759729"/>
                </a:lnTo>
                <a:cubicBezTo>
                  <a:pt x="176544" y="1591075"/>
                  <a:pt x="0" y="1293463"/>
                  <a:pt x="0" y="954617"/>
                </a:cubicBezTo>
                <a:cubicBezTo>
                  <a:pt x="0" y="427397"/>
                  <a:pt x="427397" y="0"/>
                  <a:pt x="954617" y="0"/>
                </a:cubicBezTo>
                <a:close/>
              </a:path>
            </a:pathLst>
          </a:custGeom>
          <a:solidFill>
            <a:srgbClr val="76D9E8">
              <a:alpha val="14901"/>
            </a:srgbClr>
          </a:solidFill>
          <a:ln cap="rnd" cmpd="sng" w="330200">
            <a:solidFill>
              <a:srgbClr val="5CF0F7">
                <a:alpha val="0"/>
              </a:srgbClr>
            </a:solidFill>
            <a:prstDash val="solid"/>
            <a:round/>
            <a:headEnd len="sm" w="sm" type="none"/>
            <a:tailEnd len="sm" w="sm" type="none"/>
          </a:ln>
        </p:spPr>
        <p:txBody>
          <a:bodyPr anchorCtr="0" anchor="ctr" bIns="46700" lIns="93400" spcFirstLastPara="1" rIns="93400" wrap="square" tIns="46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Verdana"/>
              <a:ea typeface="Verdana"/>
              <a:cs typeface="Verdana"/>
              <a:sym typeface="Verdana"/>
            </a:endParaRPr>
          </a:p>
        </p:txBody>
      </p:sp>
      <p:sp>
        <p:nvSpPr>
          <p:cNvPr id="21" name="Google Shape;21;p19"/>
          <p:cNvSpPr/>
          <p:nvPr/>
        </p:nvSpPr>
        <p:spPr>
          <a:xfrm>
            <a:off x="6793558" y="4466936"/>
            <a:ext cx="1947020" cy="1954754"/>
          </a:xfrm>
          <a:prstGeom prst="ellipse">
            <a:avLst/>
          </a:prstGeom>
          <a:solidFill>
            <a:srgbClr val="76D9E8">
              <a:alpha val="3921"/>
            </a:srgbClr>
          </a:solidFill>
          <a:ln cap="rnd" cmpd="sng" w="330200">
            <a:solidFill>
              <a:srgbClr val="5CF0F7">
                <a:alpha val="0"/>
              </a:srgbClr>
            </a:solidFill>
            <a:prstDash val="solid"/>
            <a:round/>
            <a:headEnd len="sm" w="sm" type="none"/>
            <a:tailEnd len="sm" w="sm" type="none"/>
          </a:ln>
        </p:spPr>
        <p:txBody>
          <a:bodyPr anchorCtr="0" anchor="ctr" bIns="46700" lIns="93400" spcFirstLastPara="1" rIns="93400" wrap="square" tIns="46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Verdana"/>
              <a:ea typeface="Verdana"/>
              <a:cs typeface="Verdana"/>
              <a:sym typeface="Verdana"/>
            </a:endParaRPr>
          </a:p>
        </p:txBody>
      </p:sp>
      <p:sp>
        <p:nvSpPr>
          <p:cNvPr id="22" name="Google Shape;22;p19"/>
          <p:cNvSpPr/>
          <p:nvPr/>
        </p:nvSpPr>
        <p:spPr>
          <a:xfrm>
            <a:off x="-71003" y="5066758"/>
            <a:ext cx="1380655" cy="1954755"/>
          </a:xfrm>
          <a:custGeom>
            <a:rect b="b" l="l" r="r" t="t"/>
            <a:pathLst>
              <a:path extrusionOk="0" h="1909234" w="1353860">
                <a:moveTo>
                  <a:pt x="399243" y="0"/>
                </a:moveTo>
                <a:cubicBezTo>
                  <a:pt x="926463" y="0"/>
                  <a:pt x="1353860" y="427397"/>
                  <a:pt x="1353860" y="954617"/>
                </a:cubicBezTo>
                <a:cubicBezTo>
                  <a:pt x="1353860" y="1481837"/>
                  <a:pt x="926463" y="1909234"/>
                  <a:pt x="399243" y="1909234"/>
                </a:cubicBezTo>
                <a:cubicBezTo>
                  <a:pt x="256544" y="1909234"/>
                  <a:pt x="121158" y="1877924"/>
                  <a:pt x="0" y="1820890"/>
                </a:cubicBezTo>
                <a:lnTo>
                  <a:pt x="0" y="88345"/>
                </a:lnTo>
                <a:cubicBezTo>
                  <a:pt x="121158" y="31311"/>
                  <a:pt x="256544" y="0"/>
                  <a:pt x="399243" y="0"/>
                </a:cubicBezTo>
                <a:close/>
              </a:path>
            </a:pathLst>
          </a:custGeom>
          <a:solidFill>
            <a:srgbClr val="76D9E8">
              <a:alpha val="14901"/>
            </a:srgbClr>
          </a:solidFill>
          <a:ln cap="rnd" cmpd="sng" w="330200">
            <a:solidFill>
              <a:srgbClr val="5CF0F7">
                <a:alpha val="0"/>
              </a:srgbClr>
            </a:solidFill>
            <a:prstDash val="solid"/>
            <a:round/>
            <a:headEnd len="sm" w="sm" type="none"/>
            <a:tailEnd len="sm" w="sm" type="none"/>
          </a:ln>
        </p:spPr>
        <p:txBody>
          <a:bodyPr anchorCtr="0" anchor="ctr" bIns="46700" lIns="93400" spcFirstLastPara="1" rIns="93400" wrap="square" tIns="46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Verdana"/>
              <a:ea typeface="Verdana"/>
              <a:cs typeface="Verdana"/>
              <a:sym typeface="Verdana"/>
            </a:endParaRPr>
          </a:p>
        </p:txBody>
      </p:sp>
      <p:sp>
        <p:nvSpPr>
          <p:cNvPr id="23" name="Google Shape;23;p19"/>
          <p:cNvSpPr/>
          <p:nvPr/>
        </p:nvSpPr>
        <p:spPr>
          <a:xfrm>
            <a:off x="722493" y="4904551"/>
            <a:ext cx="1947020" cy="1954754"/>
          </a:xfrm>
          <a:prstGeom prst="ellipse">
            <a:avLst/>
          </a:prstGeom>
          <a:solidFill>
            <a:srgbClr val="76D9E8">
              <a:alpha val="7058"/>
            </a:srgbClr>
          </a:solidFill>
          <a:ln cap="rnd" cmpd="sng" w="330200">
            <a:solidFill>
              <a:srgbClr val="5CF0F7">
                <a:alpha val="0"/>
              </a:srgbClr>
            </a:solidFill>
            <a:prstDash val="solid"/>
            <a:round/>
            <a:headEnd len="sm" w="sm" type="none"/>
            <a:tailEnd len="sm" w="sm" type="none"/>
          </a:ln>
        </p:spPr>
        <p:txBody>
          <a:bodyPr anchorCtr="0" anchor="ctr" bIns="46700" lIns="93400" spcFirstLastPara="1" rIns="93400" wrap="square" tIns="46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Verdana"/>
              <a:ea typeface="Verdana"/>
              <a:cs typeface="Verdana"/>
              <a:sym typeface="Verdana"/>
            </a:endParaRPr>
          </a:p>
        </p:txBody>
      </p:sp>
      <p:sp>
        <p:nvSpPr>
          <p:cNvPr id="24" name="Google Shape;24;p19"/>
          <p:cNvSpPr/>
          <p:nvPr/>
        </p:nvSpPr>
        <p:spPr>
          <a:xfrm>
            <a:off x="6238579" y="802681"/>
            <a:ext cx="1947020" cy="1954754"/>
          </a:xfrm>
          <a:prstGeom prst="ellipse">
            <a:avLst/>
          </a:prstGeom>
          <a:solidFill>
            <a:srgbClr val="76D9E8">
              <a:alpha val="14117"/>
            </a:srgbClr>
          </a:solidFill>
          <a:ln cap="rnd" cmpd="sng" w="330200">
            <a:solidFill>
              <a:srgbClr val="5CF0F7">
                <a:alpha val="0"/>
              </a:srgbClr>
            </a:solidFill>
            <a:prstDash val="solid"/>
            <a:round/>
            <a:headEnd len="sm" w="sm" type="none"/>
            <a:tailEnd len="sm" w="sm" type="none"/>
          </a:ln>
        </p:spPr>
        <p:txBody>
          <a:bodyPr anchorCtr="0" anchor="ctr" bIns="46700" lIns="93400" spcFirstLastPara="1" rIns="93400" wrap="square" tIns="46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Verdana"/>
              <a:ea typeface="Verdana"/>
              <a:cs typeface="Verdana"/>
              <a:sym typeface="Verdana"/>
            </a:endParaRPr>
          </a:p>
        </p:txBody>
      </p:sp>
      <p:sp>
        <p:nvSpPr>
          <p:cNvPr id="25" name="Google Shape;25;p19"/>
          <p:cNvSpPr/>
          <p:nvPr/>
        </p:nvSpPr>
        <p:spPr>
          <a:xfrm>
            <a:off x="6586889" y="5262906"/>
            <a:ext cx="1947020" cy="1954754"/>
          </a:xfrm>
          <a:prstGeom prst="ellipse">
            <a:avLst/>
          </a:prstGeom>
          <a:solidFill>
            <a:srgbClr val="76D9E8">
              <a:alpha val="9019"/>
            </a:srgbClr>
          </a:solidFill>
          <a:ln cap="rnd" cmpd="sng" w="330200">
            <a:solidFill>
              <a:srgbClr val="5CF0F7">
                <a:alpha val="0"/>
              </a:srgbClr>
            </a:solidFill>
            <a:prstDash val="solid"/>
            <a:round/>
            <a:headEnd len="sm" w="sm" type="none"/>
            <a:tailEnd len="sm" w="sm" type="none"/>
          </a:ln>
        </p:spPr>
        <p:txBody>
          <a:bodyPr anchorCtr="0" anchor="ctr" bIns="46700" lIns="93400" spcFirstLastPara="1" rIns="93400" wrap="square" tIns="46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Verdana"/>
              <a:ea typeface="Verdana"/>
              <a:cs typeface="Verdana"/>
              <a:sym typeface="Verdana"/>
            </a:endParaRPr>
          </a:p>
        </p:txBody>
      </p:sp>
      <p:sp>
        <p:nvSpPr>
          <p:cNvPr id="26" name="Google Shape;26;p19"/>
          <p:cNvSpPr/>
          <p:nvPr/>
        </p:nvSpPr>
        <p:spPr>
          <a:xfrm>
            <a:off x="8564418" y="612116"/>
            <a:ext cx="809505" cy="1282791"/>
          </a:xfrm>
          <a:custGeom>
            <a:rect b="b" l="l" r="r" t="t"/>
            <a:pathLst>
              <a:path extrusionOk="0" h="1252918" w="793794">
                <a:moveTo>
                  <a:pt x="626459" y="0"/>
                </a:moveTo>
                <a:cubicBezTo>
                  <a:pt x="684682" y="0"/>
                  <a:pt x="741049" y="7943"/>
                  <a:pt x="793794" y="25480"/>
                </a:cubicBezTo>
                <a:lnTo>
                  <a:pt x="793794" y="1227438"/>
                </a:lnTo>
                <a:cubicBezTo>
                  <a:pt x="741049" y="1244975"/>
                  <a:pt x="684682" y="1252918"/>
                  <a:pt x="626459" y="1252918"/>
                </a:cubicBezTo>
                <a:cubicBezTo>
                  <a:pt x="280475" y="1252918"/>
                  <a:pt x="0" y="972443"/>
                  <a:pt x="0" y="626459"/>
                </a:cubicBezTo>
                <a:cubicBezTo>
                  <a:pt x="0" y="280475"/>
                  <a:pt x="280475" y="0"/>
                  <a:pt x="626459" y="0"/>
                </a:cubicBezTo>
                <a:close/>
              </a:path>
            </a:pathLst>
          </a:custGeom>
          <a:solidFill>
            <a:srgbClr val="76D9E8">
              <a:alpha val="9019"/>
            </a:srgbClr>
          </a:solidFill>
          <a:ln cap="rnd" cmpd="sng" w="177800">
            <a:solidFill>
              <a:srgbClr val="E8F8FB">
                <a:alpha val="5098"/>
              </a:srgbClr>
            </a:solidFill>
            <a:prstDash val="solid"/>
            <a:round/>
            <a:headEnd len="sm" w="sm" type="none"/>
            <a:tailEnd len="sm" w="sm" type="none"/>
          </a:ln>
        </p:spPr>
        <p:txBody>
          <a:bodyPr anchorCtr="0" anchor="ctr" bIns="46700" lIns="93400" spcFirstLastPara="1" rIns="93400" wrap="square" tIns="46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Verdana"/>
              <a:ea typeface="Verdana"/>
              <a:cs typeface="Verdana"/>
              <a:sym typeface="Verdana"/>
            </a:endParaRPr>
          </a:p>
        </p:txBody>
      </p:sp>
      <p:sp>
        <p:nvSpPr>
          <p:cNvPr id="27" name="Google Shape;27;p19"/>
          <p:cNvSpPr/>
          <p:nvPr/>
        </p:nvSpPr>
        <p:spPr>
          <a:xfrm>
            <a:off x="6475779" y="211436"/>
            <a:ext cx="1061885" cy="1066103"/>
          </a:xfrm>
          <a:prstGeom prst="ellipse">
            <a:avLst/>
          </a:prstGeom>
          <a:solidFill>
            <a:srgbClr val="76D9E8">
              <a:alpha val="9019"/>
            </a:srgbClr>
          </a:solidFill>
          <a:ln cap="rnd" cmpd="sng" w="177800">
            <a:solidFill>
              <a:srgbClr val="E8F8FB">
                <a:alpha val="5098"/>
              </a:srgbClr>
            </a:solidFill>
            <a:prstDash val="solid"/>
            <a:round/>
            <a:headEnd len="sm" w="sm" type="none"/>
            <a:tailEnd len="sm" w="sm" type="none"/>
          </a:ln>
        </p:spPr>
        <p:txBody>
          <a:bodyPr anchorCtr="0" anchor="ctr" bIns="46700" lIns="93400" spcFirstLastPara="1" rIns="93400" wrap="square" tIns="46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Verdana"/>
              <a:ea typeface="Verdana"/>
              <a:cs typeface="Verdana"/>
              <a:sym typeface="Verdana"/>
            </a:endParaRPr>
          </a:p>
        </p:txBody>
      </p:sp>
      <p:sp>
        <p:nvSpPr>
          <p:cNvPr id="28" name="Google Shape;28;p19"/>
          <p:cNvSpPr/>
          <p:nvPr/>
        </p:nvSpPr>
        <p:spPr>
          <a:xfrm>
            <a:off x="7008138" y="1485233"/>
            <a:ext cx="1242364" cy="1247299"/>
          </a:xfrm>
          <a:prstGeom prst="ellipse">
            <a:avLst/>
          </a:prstGeom>
          <a:solidFill>
            <a:srgbClr val="76D9E8">
              <a:alpha val="9019"/>
            </a:srgbClr>
          </a:solidFill>
          <a:ln cap="rnd" cmpd="sng" w="177800">
            <a:solidFill>
              <a:srgbClr val="E8F8FB">
                <a:alpha val="5098"/>
              </a:srgbClr>
            </a:solidFill>
            <a:prstDash val="solid"/>
            <a:round/>
            <a:headEnd len="sm" w="sm" type="none"/>
            <a:tailEnd len="sm" w="sm" type="none"/>
          </a:ln>
        </p:spPr>
        <p:txBody>
          <a:bodyPr anchorCtr="0" anchor="ctr" bIns="46700" lIns="93400" spcFirstLastPara="1" rIns="93400" wrap="square" tIns="46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Verdana"/>
              <a:ea typeface="Verdana"/>
              <a:cs typeface="Verdana"/>
              <a:sym typeface="Verdana"/>
            </a:endParaRPr>
          </a:p>
        </p:txBody>
      </p:sp>
      <p:sp>
        <p:nvSpPr>
          <p:cNvPr id="29" name="Google Shape;29;p19"/>
          <p:cNvSpPr/>
          <p:nvPr/>
        </p:nvSpPr>
        <p:spPr>
          <a:xfrm>
            <a:off x="7361945" y="2098803"/>
            <a:ext cx="1061885" cy="1066103"/>
          </a:xfrm>
          <a:prstGeom prst="ellipse">
            <a:avLst/>
          </a:prstGeom>
          <a:solidFill>
            <a:srgbClr val="76D9E8">
              <a:alpha val="9019"/>
            </a:srgbClr>
          </a:solidFill>
          <a:ln cap="rnd" cmpd="sng" w="177800">
            <a:solidFill>
              <a:srgbClr val="E8F8FB">
                <a:alpha val="5098"/>
              </a:srgbClr>
            </a:solidFill>
            <a:prstDash val="solid"/>
            <a:round/>
            <a:headEnd len="sm" w="sm" type="none"/>
            <a:tailEnd len="sm" w="sm" type="none"/>
          </a:ln>
        </p:spPr>
        <p:txBody>
          <a:bodyPr anchorCtr="0" anchor="ctr" bIns="46700" lIns="93400" spcFirstLastPara="1" rIns="93400" wrap="square" tIns="46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Verdana"/>
              <a:ea typeface="Verdana"/>
              <a:cs typeface="Verdana"/>
              <a:sym typeface="Verdana"/>
            </a:endParaRPr>
          </a:p>
        </p:txBody>
      </p:sp>
      <p:sp>
        <p:nvSpPr>
          <p:cNvPr id="30" name="Google Shape;30;p19"/>
          <p:cNvSpPr/>
          <p:nvPr/>
        </p:nvSpPr>
        <p:spPr>
          <a:xfrm>
            <a:off x="7902790" y="2725094"/>
            <a:ext cx="735584" cy="738506"/>
          </a:xfrm>
          <a:prstGeom prst="ellipse">
            <a:avLst/>
          </a:prstGeom>
          <a:solidFill>
            <a:srgbClr val="76D9E8">
              <a:alpha val="9019"/>
            </a:srgbClr>
          </a:solidFill>
          <a:ln cap="rnd" cmpd="sng" w="177800">
            <a:solidFill>
              <a:srgbClr val="E8F8FB">
                <a:alpha val="5098"/>
              </a:srgbClr>
            </a:solidFill>
            <a:prstDash val="solid"/>
            <a:round/>
            <a:headEnd len="sm" w="sm" type="none"/>
            <a:tailEnd len="sm" w="sm" type="none"/>
          </a:ln>
        </p:spPr>
        <p:txBody>
          <a:bodyPr anchorCtr="0" anchor="ctr" bIns="46700" lIns="93400" spcFirstLastPara="1" rIns="93400" wrap="square" tIns="46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Verdana"/>
              <a:ea typeface="Verdana"/>
              <a:cs typeface="Verdana"/>
              <a:sym typeface="Verdana"/>
            </a:endParaRPr>
          </a:p>
        </p:txBody>
      </p:sp>
      <p:sp>
        <p:nvSpPr>
          <p:cNvPr id="31" name="Google Shape;31;p19"/>
          <p:cNvSpPr/>
          <p:nvPr/>
        </p:nvSpPr>
        <p:spPr>
          <a:xfrm>
            <a:off x="698612" y="-103383"/>
            <a:ext cx="1217301" cy="714453"/>
          </a:xfrm>
          <a:custGeom>
            <a:rect b="b" l="l" r="r" t="t"/>
            <a:pathLst>
              <a:path extrusionOk="0" h="697815" w="1193676">
                <a:moveTo>
                  <a:pt x="10179" y="0"/>
                </a:moveTo>
                <a:lnTo>
                  <a:pt x="1183497" y="0"/>
                </a:lnTo>
                <a:cubicBezTo>
                  <a:pt x="1190746" y="32633"/>
                  <a:pt x="1193676" y="66463"/>
                  <a:pt x="1193676" y="100977"/>
                </a:cubicBezTo>
                <a:cubicBezTo>
                  <a:pt x="1193676" y="430602"/>
                  <a:pt x="926463" y="697815"/>
                  <a:pt x="596838" y="697815"/>
                </a:cubicBezTo>
                <a:cubicBezTo>
                  <a:pt x="267213" y="697815"/>
                  <a:pt x="0" y="430602"/>
                  <a:pt x="0" y="100977"/>
                </a:cubicBezTo>
                <a:close/>
              </a:path>
            </a:pathLst>
          </a:custGeom>
          <a:solidFill>
            <a:srgbClr val="76D9E8">
              <a:alpha val="9019"/>
            </a:srgbClr>
          </a:solidFill>
          <a:ln cap="rnd" cmpd="sng" w="177800">
            <a:solidFill>
              <a:srgbClr val="E8F8FB">
                <a:alpha val="5098"/>
              </a:srgbClr>
            </a:solidFill>
            <a:prstDash val="solid"/>
            <a:round/>
            <a:headEnd len="sm" w="sm" type="none"/>
            <a:tailEnd len="sm" w="sm" type="none"/>
          </a:ln>
        </p:spPr>
        <p:txBody>
          <a:bodyPr anchorCtr="0" anchor="ctr" bIns="46700" lIns="93400" spcFirstLastPara="1" rIns="93400" wrap="square" tIns="46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Verdana"/>
              <a:ea typeface="Verdana"/>
              <a:cs typeface="Verdana"/>
              <a:sym typeface="Verdana"/>
            </a:endParaRPr>
          </a:p>
        </p:txBody>
      </p:sp>
      <p:sp>
        <p:nvSpPr>
          <p:cNvPr id="32" name="Google Shape;32;p19"/>
          <p:cNvSpPr/>
          <p:nvPr/>
        </p:nvSpPr>
        <p:spPr>
          <a:xfrm>
            <a:off x="1532378" y="-103383"/>
            <a:ext cx="1049394" cy="470854"/>
          </a:xfrm>
          <a:custGeom>
            <a:rect b="b" l="l" r="r" t="t"/>
            <a:pathLst>
              <a:path extrusionOk="0" h="459889" w="1029028">
                <a:moveTo>
                  <a:pt x="0" y="0"/>
                </a:moveTo>
                <a:lnTo>
                  <a:pt x="1029028" y="0"/>
                </a:lnTo>
                <a:cubicBezTo>
                  <a:pt x="1001386" y="259074"/>
                  <a:pt x="781401" y="459889"/>
                  <a:pt x="514514" y="459889"/>
                </a:cubicBezTo>
                <a:cubicBezTo>
                  <a:pt x="247627" y="459889"/>
                  <a:pt x="27642" y="259074"/>
                  <a:pt x="0" y="0"/>
                </a:cubicBezTo>
                <a:close/>
              </a:path>
            </a:pathLst>
          </a:custGeom>
          <a:solidFill>
            <a:srgbClr val="76D9E8">
              <a:alpha val="9019"/>
            </a:srgbClr>
          </a:solidFill>
          <a:ln cap="rnd" cmpd="sng" w="177800">
            <a:solidFill>
              <a:srgbClr val="E8F8FB">
                <a:alpha val="5098"/>
              </a:srgbClr>
            </a:solidFill>
            <a:prstDash val="solid"/>
            <a:round/>
            <a:headEnd len="sm" w="sm" type="none"/>
            <a:tailEnd len="sm" w="sm" type="none"/>
          </a:ln>
        </p:spPr>
        <p:txBody>
          <a:bodyPr anchorCtr="0" anchor="ctr" bIns="46700" lIns="93400" spcFirstLastPara="1" rIns="93400" wrap="square" tIns="46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Verdana"/>
              <a:ea typeface="Verdana"/>
              <a:cs typeface="Verdana"/>
              <a:sym typeface="Verdana"/>
            </a:endParaRPr>
          </a:p>
        </p:txBody>
      </p:sp>
      <p:sp>
        <p:nvSpPr>
          <p:cNvPr id="33" name="Google Shape;33;p19"/>
          <p:cNvSpPr/>
          <p:nvPr/>
        </p:nvSpPr>
        <p:spPr>
          <a:xfrm>
            <a:off x="-71001" y="-103383"/>
            <a:ext cx="601945" cy="626888"/>
          </a:xfrm>
          <a:custGeom>
            <a:rect b="b" l="l" r="r" t="t"/>
            <a:pathLst>
              <a:path extrusionOk="0" h="612289" w="590263">
                <a:moveTo>
                  <a:pt x="0" y="0"/>
                </a:moveTo>
                <a:lnTo>
                  <a:pt x="581024" y="0"/>
                </a:lnTo>
                <a:cubicBezTo>
                  <a:pt x="587493" y="29611"/>
                  <a:pt x="590263" y="60308"/>
                  <a:pt x="590263" y="91651"/>
                </a:cubicBezTo>
                <a:cubicBezTo>
                  <a:pt x="590263" y="379191"/>
                  <a:pt x="357165" y="612289"/>
                  <a:pt x="69625" y="612289"/>
                </a:cubicBezTo>
                <a:lnTo>
                  <a:pt x="0" y="605270"/>
                </a:lnTo>
                <a:close/>
              </a:path>
            </a:pathLst>
          </a:custGeom>
          <a:solidFill>
            <a:srgbClr val="76D9E8">
              <a:alpha val="9019"/>
            </a:srgbClr>
          </a:solidFill>
          <a:ln cap="rnd" cmpd="sng" w="177800">
            <a:solidFill>
              <a:srgbClr val="E8F8FB">
                <a:alpha val="5098"/>
              </a:srgbClr>
            </a:solidFill>
            <a:prstDash val="solid"/>
            <a:round/>
            <a:headEnd len="sm" w="sm" type="none"/>
            <a:tailEnd len="sm" w="sm" type="none"/>
          </a:ln>
        </p:spPr>
        <p:txBody>
          <a:bodyPr anchorCtr="0" anchor="ctr" bIns="46700" lIns="93400" spcFirstLastPara="1" rIns="93400" wrap="square" tIns="46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Verdana"/>
              <a:ea typeface="Verdana"/>
              <a:cs typeface="Verdana"/>
              <a:sym typeface="Verdana"/>
            </a:endParaRPr>
          </a:p>
        </p:txBody>
      </p:sp>
      <p:sp>
        <p:nvSpPr>
          <p:cNvPr id="34" name="Google Shape;34;p19"/>
          <p:cNvSpPr/>
          <p:nvPr/>
        </p:nvSpPr>
        <p:spPr>
          <a:xfrm>
            <a:off x="282923" y="4424826"/>
            <a:ext cx="1424534" cy="1430193"/>
          </a:xfrm>
          <a:prstGeom prst="ellipse">
            <a:avLst/>
          </a:prstGeom>
          <a:solidFill>
            <a:srgbClr val="76D9E8">
              <a:alpha val="5098"/>
            </a:srgbClr>
          </a:solidFill>
          <a:ln cap="rnd" cmpd="sng" w="177800">
            <a:solidFill>
              <a:srgbClr val="E8F8FB">
                <a:alpha val="3137"/>
              </a:srgbClr>
            </a:solidFill>
            <a:prstDash val="solid"/>
            <a:round/>
            <a:headEnd len="sm" w="sm" type="none"/>
            <a:tailEnd len="sm" w="sm" type="none"/>
          </a:ln>
        </p:spPr>
        <p:txBody>
          <a:bodyPr anchorCtr="0" anchor="ctr" bIns="46700" lIns="93400" spcFirstLastPara="1" rIns="93400" wrap="square" tIns="46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Verdana"/>
              <a:ea typeface="Verdana"/>
              <a:cs typeface="Verdana"/>
              <a:sym typeface="Verdana"/>
            </a:endParaRPr>
          </a:p>
        </p:txBody>
      </p:sp>
      <p:sp>
        <p:nvSpPr>
          <p:cNvPr id="35" name="Google Shape;35;p19"/>
          <p:cNvSpPr/>
          <p:nvPr/>
        </p:nvSpPr>
        <p:spPr>
          <a:xfrm>
            <a:off x="5906768" y="6644703"/>
            <a:ext cx="1138025" cy="454350"/>
          </a:xfrm>
          <a:custGeom>
            <a:rect b="b" l="l" r="r" t="t"/>
            <a:pathLst>
              <a:path extrusionOk="0" h="443769" w="1115939">
                <a:moveTo>
                  <a:pt x="557969" y="0"/>
                </a:moveTo>
                <a:cubicBezTo>
                  <a:pt x="830120" y="0"/>
                  <a:pt x="1058049" y="189335"/>
                  <a:pt x="1115939" y="443769"/>
                </a:cubicBezTo>
                <a:lnTo>
                  <a:pt x="0" y="443769"/>
                </a:lnTo>
                <a:cubicBezTo>
                  <a:pt x="57889" y="189335"/>
                  <a:pt x="285818" y="0"/>
                  <a:pt x="557969" y="0"/>
                </a:cubicBezTo>
                <a:close/>
              </a:path>
            </a:pathLst>
          </a:custGeom>
          <a:solidFill>
            <a:srgbClr val="76D9E8">
              <a:alpha val="5098"/>
            </a:srgbClr>
          </a:solidFill>
          <a:ln cap="rnd" cmpd="sng" w="177800">
            <a:solidFill>
              <a:srgbClr val="E8F8FB">
                <a:alpha val="3137"/>
              </a:srgbClr>
            </a:solidFill>
            <a:prstDash val="solid"/>
            <a:round/>
            <a:headEnd len="sm" w="sm" type="none"/>
            <a:tailEnd len="sm" w="sm" type="none"/>
          </a:ln>
        </p:spPr>
        <p:txBody>
          <a:bodyPr anchorCtr="0" anchor="ctr" bIns="46700" lIns="93400" spcFirstLastPara="1" rIns="93400" wrap="square" tIns="46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Verdana"/>
              <a:ea typeface="Verdana"/>
              <a:cs typeface="Verdana"/>
              <a:sym typeface="Verdana"/>
            </a:endParaRPr>
          </a:p>
        </p:txBody>
      </p:sp>
      <p:sp>
        <p:nvSpPr>
          <p:cNvPr id="36" name="Google Shape;36;p19"/>
          <p:cNvSpPr/>
          <p:nvPr/>
        </p:nvSpPr>
        <p:spPr>
          <a:xfrm>
            <a:off x="6249283" y="6561644"/>
            <a:ext cx="1261502" cy="537409"/>
          </a:xfrm>
          <a:custGeom>
            <a:rect b="b" l="l" r="r" t="t"/>
            <a:pathLst>
              <a:path extrusionOk="0" h="524894" w="1237019">
                <a:moveTo>
                  <a:pt x="618509" y="0"/>
                </a:moveTo>
                <a:cubicBezTo>
                  <a:pt x="930325" y="0"/>
                  <a:pt x="1189147" y="226891"/>
                  <a:pt x="1237019" y="524894"/>
                </a:cubicBezTo>
                <a:lnTo>
                  <a:pt x="0" y="524894"/>
                </a:lnTo>
                <a:cubicBezTo>
                  <a:pt x="47872" y="226891"/>
                  <a:pt x="306694" y="0"/>
                  <a:pt x="618509" y="0"/>
                </a:cubicBezTo>
                <a:close/>
              </a:path>
            </a:pathLst>
          </a:custGeom>
          <a:solidFill>
            <a:srgbClr val="76D9E8">
              <a:alpha val="5098"/>
            </a:srgbClr>
          </a:solidFill>
          <a:ln cap="rnd" cmpd="sng" w="177800">
            <a:solidFill>
              <a:srgbClr val="E8F8FB">
                <a:alpha val="3137"/>
              </a:srgbClr>
            </a:solidFill>
            <a:prstDash val="solid"/>
            <a:round/>
            <a:headEnd len="sm" w="sm" type="none"/>
            <a:tailEnd len="sm" w="sm" type="none"/>
          </a:ln>
        </p:spPr>
        <p:txBody>
          <a:bodyPr anchorCtr="0" anchor="ctr" bIns="46700" lIns="93400" spcFirstLastPara="1" rIns="93400" wrap="square" tIns="46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Verdana"/>
              <a:ea typeface="Verdana"/>
              <a:cs typeface="Verdana"/>
              <a:sym typeface="Verdana"/>
            </a:endParaRPr>
          </a:p>
        </p:txBody>
      </p:sp>
      <p:sp>
        <p:nvSpPr>
          <p:cNvPr id="37" name="Google Shape;37;p19"/>
          <p:cNvSpPr/>
          <p:nvPr/>
        </p:nvSpPr>
        <p:spPr>
          <a:xfrm>
            <a:off x="7727629" y="6561645"/>
            <a:ext cx="1235384" cy="537408"/>
          </a:xfrm>
          <a:custGeom>
            <a:rect b="b" l="l" r="r" t="t"/>
            <a:pathLst>
              <a:path extrusionOk="0" h="524893" w="1211408">
                <a:moveTo>
                  <a:pt x="605704" y="0"/>
                </a:moveTo>
                <a:cubicBezTo>
                  <a:pt x="914574" y="0"/>
                  <a:pt x="1170243" y="227782"/>
                  <a:pt x="1211408" y="524893"/>
                </a:cubicBezTo>
                <a:lnTo>
                  <a:pt x="0" y="524893"/>
                </a:lnTo>
                <a:cubicBezTo>
                  <a:pt x="41165" y="227782"/>
                  <a:pt x="296834" y="0"/>
                  <a:pt x="605704" y="0"/>
                </a:cubicBezTo>
                <a:close/>
              </a:path>
            </a:pathLst>
          </a:custGeom>
          <a:solidFill>
            <a:srgbClr val="76D9E8">
              <a:alpha val="5098"/>
            </a:srgbClr>
          </a:solidFill>
          <a:ln cap="rnd" cmpd="sng" w="177800">
            <a:solidFill>
              <a:srgbClr val="E8F8FB">
                <a:alpha val="3137"/>
              </a:srgbClr>
            </a:solidFill>
            <a:prstDash val="solid"/>
            <a:round/>
            <a:headEnd len="sm" w="sm" type="none"/>
            <a:tailEnd len="sm" w="sm" type="none"/>
          </a:ln>
        </p:spPr>
        <p:txBody>
          <a:bodyPr anchorCtr="0" anchor="ctr" bIns="46700" lIns="93400" spcFirstLastPara="1" rIns="93400" wrap="square" tIns="46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Verdana"/>
              <a:ea typeface="Verdana"/>
              <a:cs typeface="Verdana"/>
              <a:sym typeface="Verdana"/>
            </a:endParaRPr>
          </a:p>
        </p:txBody>
      </p:sp>
      <p:sp>
        <p:nvSpPr>
          <p:cNvPr id="38" name="Google Shape;38;p19"/>
          <p:cNvSpPr/>
          <p:nvPr/>
        </p:nvSpPr>
        <p:spPr>
          <a:xfrm>
            <a:off x="11292" y="5059816"/>
            <a:ext cx="623327" cy="625803"/>
          </a:xfrm>
          <a:prstGeom prst="ellipse">
            <a:avLst/>
          </a:prstGeom>
          <a:solidFill>
            <a:srgbClr val="5CF0F7">
              <a:alpha val="3921"/>
            </a:srgbClr>
          </a:solidFill>
          <a:ln cap="rnd" cmpd="sng" w="12700">
            <a:solidFill>
              <a:srgbClr val="5CF0F7">
                <a:alpha val="14117"/>
              </a:srgbClr>
            </a:solidFill>
            <a:prstDash val="solid"/>
            <a:round/>
            <a:headEnd len="sm" w="sm" type="none"/>
            <a:tailEnd len="sm" w="sm" type="none"/>
          </a:ln>
        </p:spPr>
        <p:txBody>
          <a:bodyPr anchorCtr="0" anchor="ctr" bIns="46700" lIns="93400" spcFirstLastPara="1" rIns="93400" wrap="square" tIns="46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Verdana"/>
              <a:ea typeface="Verdana"/>
              <a:cs typeface="Verdana"/>
              <a:sym typeface="Verdana"/>
            </a:endParaRPr>
          </a:p>
        </p:txBody>
      </p:sp>
      <p:sp>
        <p:nvSpPr>
          <p:cNvPr id="39" name="Google Shape;39;p19"/>
          <p:cNvSpPr/>
          <p:nvPr/>
        </p:nvSpPr>
        <p:spPr>
          <a:xfrm>
            <a:off x="-71003" y="6319739"/>
            <a:ext cx="793497" cy="768212"/>
          </a:xfrm>
          <a:custGeom>
            <a:rect b="b" l="l" r="r" t="t"/>
            <a:pathLst>
              <a:path extrusionOk="0" h="750322" w="778097">
                <a:moveTo>
                  <a:pt x="261411" y="0"/>
                </a:moveTo>
                <a:cubicBezTo>
                  <a:pt x="546769" y="0"/>
                  <a:pt x="778097" y="231328"/>
                  <a:pt x="778097" y="516686"/>
                </a:cubicBezTo>
                <a:cubicBezTo>
                  <a:pt x="778097" y="601179"/>
                  <a:pt x="757816" y="680934"/>
                  <a:pt x="719843" y="750322"/>
                </a:cubicBezTo>
                <a:lnTo>
                  <a:pt x="0" y="750322"/>
                </a:lnTo>
                <a:lnTo>
                  <a:pt x="0" y="73330"/>
                </a:lnTo>
                <a:cubicBezTo>
                  <a:pt x="75863" y="26083"/>
                  <a:pt x="165591" y="0"/>
                  <a:pt x="261411" y="0"/>
                </a:cubicBezTo>
                <a:close/>
              </a:path>
            </a:pathLst>
          </a:custGeom>
          <a:solidFill>
            <a:srgbClr val="5CF0F7">
              <a:alpha val="3921"/>
            </a:srgbClr>
          </a:solidFill>
          <a:ln cap="rnd" cmpd="sng" w="63500">
            <a:solidFill>
              <a:srgbClr val="5CF0F7">
                <a:alpha val="14117"/>
              </a:srgbClr>
            </a:solidFill>
            <a:prstDash val="solid"/>
            <a:round/>
            <a:headEnd len="sm" w="sm" type="none"/>
            <a:tailEnd len="sm" w="sm" type="none"/>
          </a:ln>
        </p:spPr>
        <p:txBody>
          <a:bodyPr anchorCtr="0" anchor="ctr" bIns="46700" lIns="93400" spcFirstLastPara="1" rIns="93400" wrap="square" tIns="46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Verdana"/>
              <a:ea typeface="Verdana"/>
              <a:cs typeface="Verdana"/>
              <a:sym typeface="Verdana"/>
            </a:endParaRPr>
          </a:p>
        </p:txBody>
      </p:sp>
      <p:sp>
        <p:nvSpPr>
          <p:cNvPr id="40" name="Google Shape;40;p19"/>
          <p:cNvSpPr/>
          <p:nvPr/>
        </p:nvSpPr>
        <p:spPr>
          <a:xfrm>
            <a:off x="-71003" y="5281569"/>
            <a:ext cx="574677" cy="918960"/>
          </a:xfrm>
          <a:custGeom>
            <a:rect b="b" l="l" r="r" t="t"/>
            <a:pathLst>
              <a:path extrusionOk="0" h="897560" w="563524">
                <a:moveTo>
                  <a:pt x="114744" y="0"/>
                </a:moveTo>
                <a:cubicBezTo>
                  <a:pt x="362598" y="0"/>
                  <a:pt x="563524" y="200926"/>
                  <a:pt x="563524" y="448780"/>
                </a:cubicBezTo>
                <a:cubicBezTo>
                  <a:pt x="563524" y="696634"/>
                  <a:pt x="362598" y="897560"/>
                  <a:pt x="114744" y="897560"/>
                </a:cubicBezTo>
                <a:cubicBezTo>
                  <a:pt x="74918" y="897560"/>
                  <a:pt x="36304" y="892373"/>
                  <a:pt x="0" y="880900"/>
                </a:cubicBezTo>
                <a:lnTo>
                  <a:pt x="0" y="16661"/>
                </a:lnTo>
                <a:cubicBezTo>
                  <a:pt x="36304" y="5188"/>
                  <a:pt x="74918" y="0"/>
                  <a:pt x="114744" y="0"/>
                </a:cubicBezTo>
                <a:close/>
              </a:path>
            </a:pathLst>
          </a:custGeom>
          <a:solidFill>
            <a:srgbClr val="5CF0F7">
              <a:alpha val="3921"/>
            </a:srgbClr>
          </a:solidFill>
          <a:ln cap="rnd" cmpd="sng" w="63500">
            <a:solidFill>
              <a:srgbClr val="5CF0F7">
                <a:alpha val="14117"/>
              </a:srgbClr>
            </a:solidFill>
            <a:prstDash val="solid"/>
            <a:round/>
            <a:headEnd len="sm" w="sm" type="none"/>
            <a:tailEnd len="sm" w="sm" type="none"/>
          </a:ln>
        </p:spPr>
        <p:txBody>
          <a:bodyPr anchorCtr="0" anchor="ctr" bIns="46700" lIns="93400" spcFirstLastPara="1" rIns="93400" wrap="square" tIns="46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Verdana"/>
              <a:ea typeface="Verdana"/>
              <a:cs typeface="Verdana"/>
              <a:sym typeface="Verdana"/>
            </a:endParaRPr>
          </a:p>
        </p:txBody>
      </p:sp>
      <p:sp>
        <p:nvSpPr>
          <p:cNvPr id="41" name="Google Shape;41;p19"/>
          <p:cNvSpPr/>
          <p:nvPr/>
        </p:nvSpPr>
        <p:spPr>
          <a:xfrm>
            <a:off x="-26268" y="493888"/>
            <a:ext cx="610260" cy="927298"/>
          </a:xfrm>
          <a:custGeom>
            <a:rect b="b" l="l" r="r" t="t"/>
            <a:pathLst>
              <a:path extrusionOk="0" h="905704" w="598416">
                <a:moveTo>
                  <a:pt x="145564" y="0"/>
                </a:moveTo>
                <a:cubicBezTo>
                  <a:pt x="395667" y="0"/>
                  <a:pt x="598416" y="202749"/>
                  <a:pt x="598416" y="452852"/>
                </a:cubicBezTo>
                <a:cubicBezTo>
                  <a:pt x="598416" y="702955"/>
                  <a:pt x="395667" y="905704"/>
                  <a:pt x="145564" y="905704"/>
                </a:cubicBezTo>
                <a:cubicBezTo>
                  <a:pt x="94398" y="905704"/>
                  <a:pt x="45214" y="897218"/>
                  <a:pt x="0" y="879648"/>
                </a:cubicBezTo>
                <a:lnTo>
                  <a:pt x="0" y="26056"/>
                </a:lnTo>
                <a:cubicBezTo>
                  <a:pt x="45214" y="8486"/>
                  <a:pt x="94398" y="0"/>
                  <a:pt x="145564" y="0"/>
                </a:cubicBezTo>
                <a:close/>
              </a:path>
            </a:pathLst>
          </a:custGeom>
          <a:solidFill>
            <a:srgbClr val="5CF0F7">
              <a:alpha val="3921"/>
            </a:srgbClr>
          </a:solidFill>
          <a:ln cap="rnd" cmpd="sng" w="12700">
            <a:solidFill>
              <a:srgbClr val="5CF0F7">
                <a:alpha val="29019"/>
              </a:srgbClr>
            </a:solidFill>
            <a:prstDash val="solid"/>
            <a:round/>
            <a:headEnd len="sm" w="sm" type="none"/>
            <a:tailEnd len="sm" w="sm" type="none"/>
          </a:ln>
        </p:spPr>
        <p:txBody>
          <a:bodyPr anchorCtr="0" anchor="ctr" bIns="46700" lIns="93400" spcFirstLastPara="1" rIns="93400" wrap="square" tIns="46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Verdana"/>
              <a:ea typeface="Verdana"/>
              <a:cs typeface="Verdana"/>
              <a:sym typeface="Verdana"/>
            </a:endParaRPr>
          </a:p>
        </p:txBody>
      </p:sp>
      <p:sp>
        <p:nvSpPr>
          <p:cNvPr id="42" name="Google Shape;42;p19"/>
          <p:cNvSpPr/>
          <p:nvPr/>
        </p:nvSpPr>
        <p:spPr>
          <a:xfrm>
            <a:off x="483594" y="856745"/>
            <a:ext cx="928844" cy="932533"/>
          </a:xfrm>
          <a:prstGeom prst="ellipse">
            <a:avLst/>
          </a:prstGeom>
          <a:solidFill>
            <a:srgbClr val="5CF0F7">
              <a:alpha val="3921"/>
            </a:srgbClr>
          </a:solidFill>
          <a:ln cap="rnd" cmpd="sng" w="63500">
            <a:solidFill>
              <a:srgbClr val="5CF0F7">
                <a:alpha val="29019"/>
              </a:srgbClr>
            </a:solidFill>
            <a:prstDash val="solid"/>
            <a:round/>
            <a:headEnd len="sm" w="sm" type="none"/>
            <a:tailEnd len="sm" w="sm" type="none"/>
          </a:ln>
        </p:spPr>
        <p:txBody>
          <a:bodyPr anchorCtr="0" anchor="ctr" bIns="46700" lIns="93400" spcFirstLastPara="1" rIns="93400" wrap="square" tIns="46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Verdana"/>
              <a:ea typeface="Verdana"/>
              <a:cs typeface="Verdana"/>
              <a:sym typeface="Verdana"/>
            </a:endParaRPr>
          </a:p>
        </p:txBody>
      </p:sp>
      <p:sp>
        <p:nvSpPr>
          <p:cNvPr id="43" name="Google Shape;43;p19"/>
          <p:cNvSpPr/>
          <p:nvPr/>
        </p:nvSpPr>
        <p:spPr>
          <a:xfrm>
            <a:off x="325541" y="1486886"/>
            <a:ext cx="788292" cy="791423"/>
          </a:xfrm>
          <a:prstGeom prst="ellipse">
            <a:avLst/>
          </a:prstGeom>
          <a:solidFill>
            <a:srgbClr val="5CF0F7">
              <a:alpha val="3921"/>
            </a:srgbClr>
          </a:solidFill>
          <a:ln cap="rnd" cmpd="sng" w="63500">
            <a:solidFill>
              <a:srgbClr val="5CF0F7">
                <a:alpha val="29019"/>
              </a:srgbClr>
            </a:solidFill>
            <a:prstDash val="solid"/>
            <a:round/>
            <a:headEnd len="sm" w="sm" type="none"/>
            <a:tailEnd len="sm" w="sm" type="none"/>
          </a:ln>
        </p:spPr>
        <p:txBody>
          <a:bodyPr anchorCtr="0" anchor="ctr" bIns="46700" lIns="93400" spcFirstLastPara="1" rIns="93400" wrap="square" tIns="46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Verdana"/>
              <a:ea typeface="Verdana"/>
              <a:cs typeface="Verdana"/>
              <a:sym typeface="Verdana"/>
            </a:endParaRPr>
          </a:p>
        </p:txBody>
      </p:sp>
      <p:sp>
        <p:nvSpPr>
          <p:cNvPr id="44" name="Google Shape;44;p19"/>
          <p:cNvSpPr/>
          <p:nvPr/>
        </p:nvSpPr>
        <p:spPr>
          <a:xfrm>
            <a:off x="378605" y="1931974"/>
            <a:ext cx="622446" cy="624919"/>
          </a:xfrm>
          <a:prstGeom prst="ellipse">
            <a:avLst/>
          </a:prstGeom>
          <a:solidFill>
            <a:srgbClr val="5CF0F7">
              <a:alpha val="3921"/>
            </a:srgbClr>
          </a:solidFill>
          <a:ln cap="rnd" cmpd="sng" w="12700">
            <a:solidFill>
              <a:srgbClr val="5CF0F7">
                <a:alpha val="29019"/>
              </a:srgbClr>
            </a:solidFill>
            <a:prstDash val="solid"/>
            <a:round/>
            <a:headEnd len="sm" w="sm" type="none"/>
            <a:tailEnd len="sm" w="sm" type="none"/>
          </a:ln>
        </p:spPr>
        <p:txBody>
          <a:bodyPr anchorCtr="0" anchor="ctr" bIns="46700" lIns="93400" spcFirstLastPara="1" rIns="93400" wrap="square" tIns="46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Verdana"/>
              <a:ea typeface="Verdana"/>
              <a:cs typeface="Verdana"/>
              <a:sym typeface="Verdana"/>
            </a:endParaRPr>
          </a:p>
        </p:txBody>
      </p:sp>
      <p:sp>
        <p:nvSpPr>
          <p:cNvPr id="45" name="Google Shape;45;p19"/>
          <p:cNvSpPr/>
          <p:nvPr/>
        </p:nvSpPr>
        <p:spPr>
          <a:xfrm>
            <a:off x="157737" y="1965452"/>
            <a:ext cx="532091" cy="534204"/>
          </a:xfrm>
          <a:prstGeom prst="ellipse">
            <a:avLst/>
          </a:prstGeom>
          <a:solidFill>
            <a:srgbClr val="5CF0F7">
              <a:alpha val="3921"/>
            </a:srgbClr>
          </a:solidFill>
          <a:ln cap="rnd" cmpd="sng" w="63500">
            <a:solidFill>
              <a:srgbClr val="5CF0F7">
                <a:alpha val="29019"/>
              </a:srgbClr>
            </a:solidFill>
            <a:prstDash val="solid"/>
            <a:round/>
            <a:headEnd len="sm" w="sm" type="none"/>
            <a:tailEnd len="sm" w="sm" type="none"/>
          </a:ln>
        </p:spPr>
        <p:txBody>
          <a:bodyPr anchorCtr="0" anchor="ctr" bIns="46700" lIns="93400" spcFirstLastPara="1" rIns="93400" wrap="square" tIns="46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Verdana"/>
              <a:ea typeface="Verdana"/>
              <a:cs typeface="Verdana"/>
              <a:sym typeface="Verdana"/>
            </a:endParaRPr>
          </a:p>
        </p:txBody>
      </p:sp>
      <p:sp>
        <p:nvSpPr>
          <p:cNvPr id="46" name="Google Shape;46;p19"/>
          <p:cNvSpPr/>
          <p:nvPr/>
        </p:nvSpPr>
        <p:spPr>
          <a:xfrm>
            <a:off x="7447046" y="-63180"/>
            <a:ext cx="928845" cy="768735"/>
          </a:xfrm>
          <a:custGeom>
            <a:rect b="b" l="l" r="r" t="t"/>
            <a:pathLst>
              <a:path extrusionOk="0" h="750833" w="910818">
                <a:moveTo>
                  <a:pt x="111441" y="0"/>
                </a:moveTo>
                <a:lnTo>
                  <a:pt x="799378" y="0"/>
                </a:lnTo>
                <a:cubicBezTo>
                  <a:pt x="869408" y="78400"/>
                  <a:pt x="910818" y="182076"/>
                  <a:pt x="910818" y="295424"/>
                </a:cubicBezTo>
                <a:cubicBezTo>
                  <a:pt x="910818" y="546939"/>
                  <a:pt x="706924" y="750833"/>
                  <a:pt x="455409" y="750833"/>
                </a:cubicBezTo>
                <a:cubicBezTo>
                  <a:pt x="203894" y="750833"/>
                  <a:pt x="0" y="546939"/>
                  <a:pt x="0" y="295424"/>
                </a:cubicBezTo>
                <a:cubicBezTo>
                  <a:pt x="0" y="182076"/>
                  <a:pt x="41410" y="78400"/>
                  <a:pt x="111441" y="0"/>
                </a:cubicBezTo>
                <a:close/>
              </a:path>
            </a:pathLst>
          </a:custGeom>
          <a:solidFill>
            <a:srgbClr val="5CF0F7">
              <a:alpha val="3921"/>
            </a:srgbClr>
          </a:solidFill>
          <a:ln cap="rnd" cmpd="sng" w="63500">
            <a:solidFill>
              <a:srgbClr val="5CF0F7">
                <a:alpha val="29019"/>
              </a:srgbClr>
            </a:solidFill>
            <a:prstDash val="solid"/>
            <a:round/>
            <a:headEnd len="sm" w="sm" type="none"/>
            <a:tailEnd len="sm" w="sm" type="none"/>
          </a:ln>
        </p:spPr>
        <p:txBody>
          <a:bodyPr anchorCtr="0" anchor="ctr" bIns="46700" lIns="93400" spcFirstLastPara="1" rIns="93400" wrap="square" tIns="46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Verdana"/>
              <a:ea typeface="Verdana"/>
              <a:cs typeface="Verdana"/>
              <a:sym typeface="Verdana"/>
            </a:endParaRPr>
          </a:p>
        </p:txBody>
      </p:sp>
      <p:sp>
        <p:nvSpPr>
          <p:cNvPr id="47" name="Google Shape;47;p19"/>
          <p:cNvSpPr/>
          <p:nvPr/>
        </p:nvSpPr>
        <p:spPr>
          <a:xfrm>
            <a:off x="8890670" y="-63180"/>
            <a:ext cx="483253" cy="627627"/>
          </a:xfrm>
          <a:custGeom>
            <a:rect b="b" l="l" r="r" t="t"/>
            <a:pathLst>
              <a:path extrusionOk="0" h="613011" w="473874">
                <a:moveTo>
                  <a:pt x="29684" y="0"/>
                </a:moveTo>
                <a:lnTo>
                  <a:pt x="473874" y="0"/>
                </a:lnTo>
                <a:lnTo>
                  <a:pt x="473874" y="611150"/>
                </a:lnTo>
                <a:cubicBezTo>
                  <a:pt x="467789" y="612887"/>
                  <a:pt x="461614" y="613011"/>
                  <a:pt x="455409" y="613011"/>
                </a:cubicBezTo>
                <a:cubicBezTo>
                  <a:pt x="203894" y="613011"/>
                  <a:pt x="0" y="409117"/>
                  <a:pt x="0" y="157602"/>
                </a:cubicBezTo>
                <a:cubicBezTo>
                  <a:pt x="0" y="101995"/>
                  <a:pt x="9966" y="48716"/>
                  <a:pt x="29684" y="0"/>
                </a:cubicBezTo>
                <a:close/>
              </a:path>
            </a:pathLst>
          </a:custGeom>
          <a:solidFill>
            <a:srgbClr val="5CF0F7">
              <a:alpha val="3921"/>
            </a:srgbClr>
          </a:solidFill>
          <a:ln cap="rnd" cmpd="sng" w="63500">
            <a:solidFill>
              <a:srgbClr val="5CF0F7">
                <a:alpha val="29019"/>
              </a:srgbClr>
            </a:solidFill>
            <a:prstDash val="solid"/>
            <a:round/>
            <a:headEnd len="sm" w="sm" type="none"/>
            <a:tailEnd len="sm" w="sm" type="none"/>
          </a:ln>
        </p:spPr>
        <p:txBody>
          <a:bodyPr anchorCtr="0" anchor="ctr" bIns="46700" lIns="93400" spcFirstLastPara="1" rIns="93400" wrap="square" tIns="46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Verdana"/>
              <a:ea typeface="Verdana"/>
              <a:cs typeface="Verdana"/>
              <a:sym typeface="Verdana"/>
            </a:endParaRPr>
          </a:p>
        </p:txBody>
      </p:sp>
      <p:sp>
        <p:nvSpPr>
          <p:cNvPr id="48" name="Google Shape;48;p19"/>
          <p:cNvSpPr/>
          <p:nvPr/>
        </p:nvSpPr>
        <p:spPr>
          <a:xfrm>
            <a:off x="7901589" y="289679"/>
            <a:ext cx="1150856" cy="1155428"/>
          </a:xfrm>
          <a:prstGeom prst="ellipse">
            <a:avLst/>
          </a:prstGeom>
          <a:solidFill>
            <a:srgbClr val="5CF0F7">
              <a:alpha val="3921"/>
            </a:srgbClr>
          </a:solidFill>
          <a:ln cap="rnd" cmpd="sng" w="12700">
            <a:solidFill>
              <a:srgbClr val="5CF0F7">
                <a:alpha val="29019"/>
              </a:srgbClr>
            </a:solidFill>
            <a:prstDash val="solid"/>
            <a:round/>
            <a:headEnd len="sm" w="sm" type="none"/>
            <a:tailEnd len="sm" w="sm" type="none"/>
          </a:ln>
        </p:spPr>
        <p:txBody>
          <a:bodyPr anchorCtr="0" anchor="ctr" bIns="46700" lIns="93400" spcFirstLastPara="1" rIns="93400" wrap="square" tIns="46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Verdana"/>
              <a:ea typeface="Verdana"/>
              <a:cs typeface="Verdana"/>
              <a:sym typeface="Verdana"/>
            </a:endParaRPr>
          </a:p>
        </p:txBody>
      </p:sp>
      <p:sp>
        <p:nvSpPr>
          <p:cNvPr id="49" name="Google Shape;49;p19"/>
          <p:cNvSpPr/>
          <p:nvPr/>
        </p:nvSpPr>
        <p:spPr>
          <a:xfrm>
            <a:off x="9091155" y="767476"/>
            <a:ext cx="282768" cy="929641"/>
          </a:xfrm>
          <a:custGeom>
            <a:rect b="b" l="l" r="r" t="t"/>
            <a:pathLst>
              <a:path extrusionOk="0" h="907992" w="277280">
                <a:moveTo>
                  <a:pt x="277280" y="0"/>
                </a:moveTo>
                <a:lnTo>
                  <a:pt x="277280" y="907992"/>
                </a:lnTo>
                <a:cubicBezTo>
                  <a:pt x="112021" y="824131"/>
                  <a:pt x="0" y="652146"/>
                  <a:pt x="0" y="453996"/>
                </a:cubicBezTo>
                <a:cubicBezTo>
                  <a:pt x="0" y="255847"/>
                  <a:pt x="112021" y="83861"/>
                  <a:pt x="277280" y="0"/>
                </a:cubicBezTo>
                <a:close/>
              </a:path>
            </a:pathLst>
          </a:custGeom>
          <a:solidFill>
            <a:srgbClr val="5CF0F7">
              <a:alpha val="3921"/>
            </a:srgbClr>
          </a:solidFill>
          <a:ln cap="rnd" cmpd="sng" w="63500">
            <a:solidFill>
              <a:srgbClr val="5CF0F7">
                <a:alpha val="29019"/>
              </a:srgbClr>
            </a:solidFill>
            <a:prstDash val="solid"/>
            <a:round/>
            <a:headEnd len="sm" w="sm" type="none"/>
            <a:tailEnd len="sm" w="sm" type="none"/>
          </a:ln>
        </p:spPr>
        <p:txBody>
          <a:bodyPr anchorCtr="0" anchor="ctr" bIns="46700" lIns="93400" spcFirstLastPara="1" rIns="93400" wrap="square" tIns="46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Verdana"/>
              <a:ea typeface="Verdana"/>
              <a:cs typeface="Verdana"/>
              <a:sym typeface="Verdana"/>
            </a:endParaRPr>
          </a:p>
        </p:txBody>
      </p:sp>
      <p:sp>
        <p:nvSpPr>
          <p:cNvPr id="50" name="Google Shape;50;p19"/>
          <p:cNvSpPr/>
          <p:nvPr/>
        </p:nvSpPr>
        <p:spPr>
          <a:xfrm>
            <a:off x="7741107" y="745867"/>
            <a:ext cx="988927" cy="992855"/>
          </a:xfrm>
          <a:prstGeom prst="ellipse">
            <a:avLst/>
          </a:prstGeom>
          <a:solidFill>
            <a:srgbClr val="5CF0F7">
              <a:alpha val="3921"/>
            </a:srgbClr>
          </a:solidFill>
          <a:ln cap="rnd" cmpd="sng" w="63500">
            <a:solidFill>
              <a:srgbClr val="5CF0F7">
                <a:alpha val="29019"/>
              </a:srgbClr>
            </a:solidFill>
            <a:prstDash val="solid"/>
            <a:round/>
            <a:headEnd len="sm" w="sm" type="none"/>
            <a:tailEnd len="sm" w="sm" type="none"/>
          </a:ln>
        </p:spPr>
        <p:txBody>
          <a:bodyPr anchorCtr="0" anchor="ctr" bIns="46700" lIns="93400" spcFirstLastPara="1" rIns="93400" wrap="square" tIns="46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Verdana"/>
              <a:ea typeface="Verdana"/>
              <a:cs typeface="Verdana"/>
              <a:sym typeface="Verdana"/>
            </a:endParaRPr>
          </a:p>
        </p:txBody>
      </p:sp>
      <p:sp>
        <p:nvSpPr>
          <p:cNvPr id="51" name="Google Shape;51;p19"/>
          <p:cNvSpPr/>
          <p:nvPr/>
        </p:nvSpPr>
        <p:spPr>
          <a:xfrm>
            <a:off x="7617886" y="1358103"/>
            <a:ext cx="620227" cy="622691"/>
          </a:xfrm>
          <a:prstGeom prst="ellipse">
            <a:avLst/>
          </a:prstGeom>
          <a:solidFill>
            <a:srgbClr val="5CF0F7">
              <a:alpha val="3921"/>
            </a:srgbClr>
          </a:solidFill>
          <a:ln cap="rnd" cmpd="sng" w="12700">
            <a:solidFill>
              <a:srgbClr val="5CF0F7">
                <a:alpha val="29019"/>
              </a:srgbClr>
            </a:solidFill>
            <a:prstDash val="solid"/>
            <a:round/>
            <a:headEnd len="sm" w="sm" type="none"/>
            <a:tailEnd len="sm" w="sm" type="none"/>
          </a:ln>
        </p:spPr>
        <p:txBody>
          <a:bodyPr anchorCtr="0" anchor="ctr" bIns="46700" lIns="93400" spcFirstLastPara="1" rIns="93400" wrap="square" tIns="46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Verdana"/>
              <a:ea typeface="Verdana"/>
              <a:cs typeface="Verdana"/>
              <a:sym typeface="Verdana"/>
            </a:endParaRPr>
          </a:p>
        </p:txBody>
      </p:sp>
      <p:sp>
        <p:nvSpPr>
          <p:cNvPr id="52" name="Google Shape;52;p19"/>
          <p:cNvSpPr/>
          <p:nvPr/>
        </p:nvSpPr>
        <p:spPr>
          <a:xfrm>
            <a:off x="7780951" y="5745219"/>
            <a:ext cx="752958" cy="755949"/>
          </a:xfrm>
          <a:prstGeom prst="ellipse">
            <a:avLst/>
          </a:prstGeom>
          <a:solidFill>
            <a:srgbClr val="5CF0F7">
              <a:alpha val="3921"/>
            </a:srgbClr>
          </a:solidFill>
          <a:ln cap="rnd" cmpd="sng" w="12700">
            <a:solidFill>
              <a:srgbClr val="5CF0F7">
                <a:alpha val="14117"/>
              </a:srgbClr>
            </a:solidFill>
            <a:prstDash val="solid"/>
            <a:round/>
            <a:headEnd len="sm" w="sm" type="none"/>
            <a:tailEnd len="sm" w="sm" type="none"/>
          </a:ln>
        </p:spPr>
        <p:txBody>
          <a:bodyPr anchorCtr="0" anchor="ctr" bIns="46700" lIns="93400" spcFirstLastPara="1" rIns="93400" wrap="square" tIns="46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Verdana"/>
              <a:ea typeface="Verdana"/>
              <a:cs typeface="Verdana"/>
              <a:sym typeface="Verdana"/>
            </a:endParaRPr>
          </a:p>
        </p:txBody>
      </p:sp>
      <p:sp>
        <p:nvSpPr>
          <p:cNvPr id="53" name="Google Shape;53;p19"/>
          <p:cNvSpPr/>
          <p:nvPr/>
        </p:nvSpPr>
        <p:spPr>
          <a:xfrm>
            <a:off x="7110888" y="5367244"/>
            <a:ext cx="752958" cy="755949"/>
          </a:xfrm>
          <a:prstGeom prst="ellipse">
            <a:avLst/>
          </a:prstGeom>
          <a:solidFill>
            <a:srgbClr val="5CF0F7">
              <a:alpha val="3921"/>
            </a:srgbClr>
          </a:solidFill>
          <a:ln cap="rnd" cmpd="sng" w="63500">
            <a:solidFill>
              <a:srgbClr val="5CF0F7">
                <a:alpha val="14117"/>
              </a:srgbClr>
            </a:solidFill>
            <a:prstDash val="solid"/>
            <a:round/>
            <a:headEnd len="sm" w="sm" type="none"/>
            <a:tailEnd len="sm" w="sm" type="none"/>
          </a:ln>
        </p:spPr>
        <p:txBody>
          <a:bodyPr anchorCtr="0" anchor="ctr" bIns="46700" lIns="93400" spcFirstLastPara="1" rIns="93400" wrap="square" tIns="46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Verdana"/>
              <a:ea typeface="Verdana"/>
              <a:cs typeface="Verdana"/>
              <a:sym typeface="Verdana"/>
            </a:endParaRPr>
          </a:p>
        </p:txBody>
      </p:sp>
      <p:sp>
        <p:nvSpPr>
          <p:cNvPr id="54" name="Google Shape;54;p19"/>
          <p:cNvSpPr/>
          <p:nvPr/>
        </p:nvSpPr>
        <p:spPr>
          <a:xfrm>
            <a:off x="7642782" y="5045667"/>
            <a:ext cx="752958" cy="755949"/>
          </a:xfrm>
          <a:prstGeom prst="ellipse">
            <a:avLst/>
          </a:prstGeom>
          <a:solidFill>
            <a:srgbClr val="5CF0F7">
              <a:alpha val="3921"/>
            </a:srgbClr>
          </a:solidFill>
          <a:ln cap="rnd" cmpd="sng" w="12700">
            <a:solidFill>
              <a:srgbClr val="5CF0F7">
                <a:alpha val="14117"/>
              </a:srgbClr>
            </a:solidFill>
            <a:prstDash val="solid"/>
            <a:round/>
            <a:headEnd len="sm" w="sm" type="none"/>
            <a:tailEnd len="sm" w="sm" type="none"/>
          </a:ln>
        </p:spPr>
        <p:txBody>
          <a:bodyPr anchorCtr="0" anchor="ctr" bIns="46700" lIns="93400" spcFirstLastPara="1" rIns="93400" wrap="square" tIns="46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Verdana"/>
              <a:ea typeface="Verdana"/>
              <a:cs typeface="Verdana"/>
              <a:sym typeface="Verdana"/>
            </a:endParaRPr>
          </a:p>
        </p:txBody>
      </p:sp>
      <p:sp>
        <p:nvSpPr>
          <p:cNvPr id="55" name="Google Shape;55;p19"/>
          <p:cNvSpPr/>
          <p:nvPr/>
        </p:nvSpPr>
        <p:spPr>
          <a:xfrm>
            <a:off x="8391900" y="5801616"/>
            <a:ext cx="617621" cy="620074"/>
          </a:xfrm>
          <a:prstGeom prst="ellipse">
            <a:avLst/>
          </a:prstGeom>
          <a:solidFill>
            <a:srgbClr val="5CF0F7">
              <a:alpha val="3921"/>
            </a:srgbClr>
          </a:solidFill>
          <a:ln cap="rnd" cmpd="sng" w="63500">
            <a:solidFill>
              <a:srgbClr val="5CF0F7">
                <a:alpha val="14117"/>
              </a:srgbClr>
            </a:solidFill>
            <a:prstDash val="solid"/>
            <a:round/>
            <a:headEnd len="sm" w="sm" type="none"/>
            <a:tailEnd len="sm" w="sm" type="none"/>
          </a:ln>
        </p:spPr>
        <p:txBody>
          <a:bodyPr anchorCtr="0" anchor="ctr" bIns="46700" lIns="93400" spcFirstLastPara="1" rIns="93400" wrap="square" tIns="46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Verdana"/>
              <a:ea typeface="Verdana"/>
              <a:cs typeface="Verdana"/>
              <a:sym typeface="Verdana"/>
            </a:endParaRPr>
          </a:p>
        </p:txBody>
      </p:sp>
      <p:sp>
        <p:nvSpPr>
          <p:cNvPr id="56" name="Google Shape;56;p19"/>
          <p:cNvSpPr/>
          <p:nvPr/>
        </p:nvSpPr>
        <p:spPr>
          <a:xfrm>
            <a:off x="8238113" y="4195546"/>
            <a:ext cx="564505" cy="566747"/>
          </a:xfrm>
          <a:prstGeom prst="ellipse">
            <a:avLst/>
          </a:prstGeom>
          <a:solidFill>
            <a:srgbClr val="5CF0F7">
              <a:alpha val="3921"/>
            </a:srgbClr>
          </a:solidFill>
          <a:ln cap="rnd" cmpd="sng" w="63500">
            <a:solidFill>
              <a:srgbClr val="5CF0F7">
                <a:alpha val="14117"/>
              </a:srgbClr>
            </a:solidFill>
            <a:prstDash val="solid"/>
            <a:round/>
            <a:headEnd len="sm" w="sm" type="none"/>
            <a:tailEnd len="sm" w="sm" type="none"/>
          </a:ln>
        </p:spPr>
        <p:txBody>
          <a:bodyPr anchorCtr="0" anchor="ctr" bIns="46700" lIns="93400" spcFirstLastPara="1" rIns="93400" wrap="square" tIns="46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Verdana"/>
              <a:ea typeface="Verdana"/>
              <a:cs typeface="Verdana"/>
              <a:sym typeface="Verdana"/>
            </a:endParaRPr>
          </a:p>
        </p:txBody>
      </p:sp>
      <p:sp>
        <p:nvSpPr>
          <p:cNvPr id="57" name="Google Shape;57;p19"/>
          <p:cNvSpPr/>
          <p:nvPr/>
        </p:nvSpPr>
        <p:spPr>
          <a:xfrm>
            <a:off x="8578300" y="5178472"/>
            <a:ext cx="564505" cy="566747"/>
          </a:xfrm>
          <a:prstGeom prst="ellipse">
            <a:avLst/>
          </a:prstGeom>
          <a:solidFill>
            <a:srgbClr val="5CF0F7">
              <a:alpha val="3921"/>
            </a:srgbClr>
          </a:solidFill>
          <a:ln cap="rnd" cmpd="sng" w="63500">
            <a:solidFill>
              <a:srgbClr val="5CF0F7">
                <a:alpha val="14117"/>
              </a:srgbClr>
            </a:solidFill>
            <a:prstDash val="solid"/>
            <a:round/>
            <a:headEnd len="sm" w="sm" type="none"/>
            <a:tailEnd len="sm" w="sm" type="none"/>
          </a:ln>
        </p:spPr>
        <p:txBody>
          <a:bodyPr anchorCtr="0" anchor="ctr" bIns="46700" lIns="93400" spcFirstLastPara="1" rIns="93400" wrap="square" tIns="46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Verdana"/>
              <a:ea typeface="Verdana"/>
              <a:cs typeface="Verdana"/>
              <a:sym typeface="Verdana"/>
            </a:endParaRPr>
          </a:p>
        </p:txBody>
      </p:sp>
      <p:sp>
        <p:nvSpPr>
          <p:cNvPr id="58" name="Google Shape;58;p19"/>
          <p:cNvSpPr/>
          <p:nvPr/>
        </p:nvSpPr>
        <p:spPr>
          <a:xfrm>
            <a:off x="8860552" y="4904549"/>
            <a:ext cx="513371" cy="566748"/>
          </a:xfrm>
          <a:custGeom>
            <a:rect b="b" l="l" r="r" t="t"/>
            <a:pathLst>
              <a:path extrusionOk="0" h="553550" w="503408">
                <a:moveTo>
                  <a:pt x="276775" y="0"/>
                </a:moveTo>
                <a:cubicBezTo>
                  <a:pt x="370698" y="0"/>
                  <a:pt x="453694" y="46784"/>
                  <a:pt x="503408" y="118545"/>
                </a:cubicBezTo>
                <a:lnTo>
                  <a:pt x="503408" y="435005"/>
                </a:lnTo>
                <a:cubicBezTo>
                  <a:pt x="453694" y="506767"/>
                  <a:pt x="370698" y="553550"/>
                  <a:pt x="276775" y="553550"/>
                </a:cubicBezTo>
                <a:cubicBezTo>
                  <a:pt x="123916" y="553550"/>
                  <a:pt x="0" y="429634"/>
                  <a:pt x="0" y="276775"/>
                </a:cubicBezTo>
                <a:cubicBezTo>
                  <a:pt x="0" y="123916"/>
                  <a:pt x="123916" y="0"/>
                  <a:pt x="276775" y="0"/>
                </a:cubicBezTo>
                <a:close/>
              </a:path>
            </a:pathLst>
          </a:custGeom>
          <a:solidFill>
            <a:srgbClr val="5CF0F7">
              <a:alpha val="3921"/>
            </a:srgbClr>
          </a:solidFill>
          <a:ln cap="rnd" cmpd="sng" w="63500">
            <a:solidFill>
              <a:srgbClr val="5CF0F7">
                <a:alpha val="14117"/>
              </a:srgbClr>
            </a:solidFill>
            <a:prstDash val="solid"/>
            <a:round/>
            <a:headEnd len="sm" w="sm" type="none"/>
            <a:tailEnd len="sm" w="sm" type="none"/>
          </a:ln>
        </p:spPr>
        <p:txBody>
          <a:bodyPr anchorCtr="0" anchor="ctr" bIns="46700" lIns="93400" spcFirstLastPara="1" rIns="93400" wrap="square" tIns="46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Verdana"/>
              <a:ea typeface="Verdana"/>
              <a:cs typeface="Verdana"/>
              <a:sym typeface="Verdana"/>
            </a:endParaRPr>
          </a:p>
        </p:txBody>
      </p:sp>
      <p:sp>
        <p:nvSpPr>
          <p:cNvPr id="59" name="Google Shape;59;p19"/>
          <p:cNvSpPr txBox="1"/>
          <p:nvPr>
            <p:ph type="title"/>
          </p:nvPr>
        </p:nvSpPr>
        <p:spPr>
          <a:xfrm>
            <a:off x="1029421" y="691836"/>
            <a:ext cx="7266131" cy="946517"/>
          </a:xfrm>
          <a:prstGeom prst="rect">
            <a:avLst/>
          </a:prstGeom>
          <a:noFill/>
          <a:ln>
            <a:noFill/>
          </a:ln>
        </p:spPr>
        <p:txBody>
          <a:bodyPr anchorCtr="0" anchor="ctr" bIns="46700" lIns="93400" spcFirstLastPara="1" rIns="93400" wrap="square" tIns="46700">
            <a:noAutofit/>
          </a:bodyPr>
          <a:lstStyle>
            <a:lvl1pPr lvl="0" marR="0" rtl="0" algn="l">
              <a:lnSpc>
                <a:spcPct val="100000"/>
              </a:lnSpc>
              <a:spcBef>
                <a:spcPts val="0"/>
              </a:spcBef>
              <a:spcAft>
                <a:spcPts val="0"/>
              </a:spcAft>
              <a:buClr>
                <a:schemeClr val="lt1"/>
              </a:buClr>
              <a:buSzPts val="3300"/>
              <a:buFont typeface="Verdana"/>
              <a:buNone/>
              <a:defRPr b="0" i="0" sz="3300" u="none" cap="none" strike="noStrike">
                <a:solidFill>
                  <a:schemeClr val="lt1"/>
                </a:solidFill>
                <a:latin typeface="Verdana"/>
                <a:ea typeface="Verdana"/>
                <a:cs typeface="Verdana"/>
                <a:sym typeface="Verdana"/>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lt2"/>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lt2"/>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lt2"/>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lt2"/>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lt2"/>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lt2"/>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lt2"/>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lt2"/>
                </a:solidFill>
                <a:latin typeface="Arial"/>
                <a:ea typeface="Arial"/>
                <a:cs typeface="Arial"/>
                <a:sym typeface="Arial"/>
              </a:defRPr>
            </a:lvl9pPr>
          </a:lstStyle>
          <a:p/>
        </p:txBody>
      </p:sp>
      <p:sp>
        <p:nvSpPr>
          <p:cNvPr id="60" name="Google Shape;60;p19"/>
          <p:cNvSpPr txBox="1"/>
          <p:nvPr>
            <p:ph idx="1" type="body"/>
          </p:nvPr>
        </p:nvSpPr>
        <p:spPr>
          <a:xfrm>
            <a:off x="1029421" y="1850454"/>
            <a:ext cx="7266130" cy="4148034"/>
          </a:xfrm>
          <a:prstGeom prst="rect">
            <a:avLst/>
          </a:prstGeom>
          <a:noFill/>
          <a:ln>
            <a:noFill/>
          </a:ln>
        </p:spPr>
        <p:txBody>
          <a:bodyPr anchorCtr="0" anchor="ctr" bIns="46700" lIns="93400" spcFirstLastPara="1" rIns="93400" wrap="square" tIns="46700">
            <a:noAutofit/>
          </a:bodyPr>
          <a:lstStyle>
            <a:lvl1pPr indent="-342900" lvl="0" marL="457200" marR="0" rtl="0" algn="l">
              <a:lnSpc>
                <a:spcPct val="100000"/>
              </a:lnSpc>
              <a:spcBef>
                <a:spcPts val="360"/>
              </a:spcBef>
              <a:spcAft>
                <a:spcPts val="0"/>
              </a:spcAft>
              <a:buClr>
                <a:schemeClr val="lt2"/>
              </a:buClr>
              <a:buSzPts val="1800"/>
              <a:buFont typeface="Noto Sans Symbols"/>
              <a:buChar char="○"/>
              <a:defRPr b="0" i="0" sz="1800" u="none" cap="none" strike="noStrike">
                <a:solidFill>
                  <a:schemeClr val="lt1"/>
                </a:solidFill>
                <a:latin typeface="Verdana"/>
                <a:ea typeface="Verdana"/>
                <a:cs typeface="Verdana"/>
                <a:sym typeface="Verdana"/>
              </a:defRPr>
            </a:lvl1pPr>
            <a:lvl2pPr indent="-330200" lvl="1" marL="914400" marR="0" rtl="0" algn="l">
              <a:lnSpc>
                <a:spcPct val="100000"/>
              </a:lnSpc>
              <a:spcBef>
                <a:spcPts val="613"/>
              </a:spcBef>
              <a:spcAft>
                <a:spcPts val="0"/>
              </a:spcAft>
              <a:buClr>
                <a:schemeClr val="lt2"/>
              </a:buClr>
              <a:buSzPts val="1600"/>
              <a:buFont typeface="Noto Sans Symbols"/>
              <a:buChar char="○"/>
              <a:defRPr b="0" i="0" sz="1600" u="none" cap="none" strike="noStrike">
                <a:solidFill>
                  <a:schemeClr val="lt1"/>
                </a:solidFill>
                <a:latin typeface="Verdana"/>
                <a:ea typeface="Verdana"/>
                <a:cs typeface="Verdana"/>
                <a:sym typeface="Verdana"/>
              </a:defRPr>
            </a:lvl2pPr>
            <a:lvl3pPr indent="-317500" lvl="2" marL="1371600" marR="0" rtl="0" algn="l">
              <a:lnSpc>
                <a:spcPct val="100000"/>
              </a:lnSpc>
              <a:spcBef>
                <a:spcPts val="613"/>
              </a:spcBef>
              <a:spcAft>
                <a:spcPts val="0"/>
              </a:spcAft>
              <a:buClr>
                <a:schemeClr val="lt2"/>
              </a:buClr>
              <a:buSzPts val="1400"/>
              <a:buFont typeface="Noto Sans Symbols"/>
              <a:buChar char="○"/>
              <a:defRPr b="0" i="0" sz="1400" u="none" cap="none" strike="noStrike">
                <a:solidFill>
                  <a:schemeClr val="lt1"/>
                </a:solidFill>
                <a:latin typeface="Verdana"/>
                <a:ea typeface="Verdana"/>
                <a:cs typeface="Verdana"/>
                <a:sym typeface="Verdana"/>
              </a:defRPr>
            </a:lvl3pPr>
            <a:lvl4pPr indent="-304800" lvl="3" marL="1828800" marR="0" rtl="0" algn="l">
              <a:lnSpc>
                <a:spcPct val="100000"/>
              </a:lnSpc>
              <a:spcBef>
                <a:spcPts val="613"/>
              </a:spcBef>
              <a:spcAft>
                <a:spcPts val="0"/>
              </a:spcAft>
              <a:buClr>
                <a:schemeClr val="lt2"/>
              </a:buClr>
              <a:buSzPts val="1200"/>
              <a:buFont typeface="Noto Sans Symbols"/>
              <a:buChar char="○"/>
              <a:defRPr b="0" i="0" sz="1200" u="none" cap="none" strike="noStrike">
                <a:solidFill>
                  <a:schemeClr val="lt1"/>
                </a:solidFill>
                <a:latin typeface="Verdana"/>
                <a:ea typeface="Verdana"/>
                <a:cs typeface="Verdana"/>
                <a:sym typeface="Verdana"/>
              </a:defRPr>
            </a:lvl4pPr>
            <a:lvl5pPr indent="-304800" lvl="4" marL="2286000" marR="0" rtl="0" algn="l">
              <a:lnSpc>
                <a:spcPct val="100000"/>
              </a:lnSpc>
              <a:spcBef>
                <a:spcPts val="613"/>
              </a:spcBef>
              <a:spcAft>
                <a:spcPts val="0"/>
              </a:spcAft>
              <a:buClr>
                <a:schemeClr val="lt2"/>
              </a:buClr>
              <a:buSzPts val="1200"/>
              <a:buFont typeface="Noto Sans Symbols"/>
              <a:buChar char="○"/>
              <a:defRPr b="0" i="0" sz="1200" u="none" cap="none" strike="noStrike">
                <a:solidFill>
                  <a:schemeClr val="lt1"/>
                </a:solidFill>
                <a:latin typeface="Verdana"/>
                <a:ea typeface="Verdana"/>
                <a:cs typeface="Verdana"/>
                <a:sym typeface="Verdana"/>
              </a:defRPr>
            </a:lvl5pPr>
            <a:lvl6pPr indent="-355600" lvl="5" marL="2743200" marR="0" rtl="0" algn="l">
              <a:lnSpc>
                <a:spcPct val="100000"/>
              </a:lnSpc>
              <a:spcBef>
                <a:spcPts val="613"/>
              </a:spcBef>
              <a:spcAft>
                <a:spcPts val="0"/>
              </a:spcAft>
              <a:buClr>
                <a:schemeClr val="lt1"/>
              </a:buClr>
              <a:buSzPts val="2000"/>
              <a:buFont typeface="Arial"/>
              <a:buChar char="•"/>
              <a:defRPr b="0" i="0" sz="2000" u="none" cap="none" strike="noStrike">
                <a:solidFill>
                  <a:schemeClr val="lt1"/>
                </a:solidFill>
                <a:latin typeface="Verdana"/>
                <a:ea typeface="Verdana"/>
                <a:cs typeface="Verdana"/>
                <a:sym typeface="Verdana"/>
              </a:defRPr>
            </a:lvl6pPr>
            <a:lvl7pPr indent="-355600" lvl="6" marL="3200400" marR="0" rtl="0" algn="l">
              <a:lnSpc>
                <a:spcPct val="100000"/>
              </a:lnSpc>
              <a:spcBef>
                <a:spcPts val="400"/>
              </a:spcBef>
              <a:spcAft>
                <a:spcPts val="0"/>
              </a:spcAft>
              <a:buClr>
                <a:schemeClr val="lt1"/>
              </a:buClr>
              <a:buSzPts val="2000"/>
              <a:buFont typeface="Arial"/>
              <a:buChar char="•"/>
              <a:defRPr b="0" i="0" sz="2000" u="none" cap="none" strike="noStrike">
                <a:solidFill>
                  <a:schemeClr val="lt1"/>
                </a:solidFill>
                <a:latin typeface="Verdana"/>
                <a:ea typeface="Verdana"/>
                <a:cs typeface="Verdana"/>
                <a:sym typeface="Verdana"/>
              </a:defRPr>
            </a:lvl7pPr>
            <a:lvl8pPr indent="-355600" lvl="7" marL="3657600" marR="0" rtl="0" algn="l">
              <a:lnSpc>
                <a:spcPct val="100000"/>
              </a:lnSpc>
              <a:spcBef>
                <a:spcPts val="400"/>
              </a:spcBef>
              <a:spcAft>
                <a:spcPts val="0"/>
              </a:spcAft>
              <a:buClr>
                <a:schemeClr val="lt1"/>
              </a:buClr>
              <a:buSzPts val="2000"/>
              <a:buFont typeface="Arial"/>
              <a:buChar char="•"/>
              <a:defRPr b="0" i="0" sz="2000" u="none" cap="none" strike="noStrike">
                <a:solidFill>
                  <a:schemeClr val="lt1"/>
                </a:solidFill>
                <a:latin typeface="Verdana"/>
                <a:ea typeface="Verdana"/>
                <a:cs typeface="Verdana"/>
                <a:sym typeface="Verdana"/>
              </a:defRPr>
            </a:lvl8pPr>
            <a:lvl9pPr indent="-355600" lvl="8" marL="4114800" marR="0" rtl="0" algn="l">
              <a:lnSpc>
                <a:spcPct val="100000"/>
              </a:lnSpc>
              <a:spcBef>
                <a:spcPts val="400"/>
              </a:spcBef>
              <a:spcAft>
                <a:spcPts val="0"/>
              </a:spcAft>
              <a:buClr>
                <a:schemeClr val="lt1"/>
              </a:buClr>
              <a:buSzPts val="2000"/>
              <a:buFont typeface="Arial"/>
              <a:buChar char="•"/>
              <a:defRPr b="0" i="0" sz="2000" u="none" cap="none" strike="noStrike">
                <a:solidFill>
                  <a:schemeClr val="lt1"/>
                </a:solidFill>
                <a:latin typeface="Verdana"/>
                <a:ea typeface="Verdana"/>
                <a:cs typeface="Verdana"/>
                <a:sym typeface="Verdana"/>
              </a:defRPr>
            </a:lvl9pPr>
          </a:lstStyle>
          <a:p/>
        </p:txBody>
      </p:sp>
      <p:sp>
        <p:nvSpPr>
          <p:cNvPr id="61" name="Google Shape;61;p19"/>
          <p:cNvSpPr txBox="1"/>
          <p:nvPr>
            <p:ph idx="10" type="dt"/>
          </p:nvPr>
        </p:nvSpPr>
        <p:spPr>
          <a:xfrm>
            <a:off x="6564750" y="6093717"/>
            <a:ext cx="2175828" cy="373831"/>
          </a:xfrm>
          <a:prstGeom prst="rect">
            <a:avLst/>
          </a:prstGeom>
          <a:noFill/>
          <a:ln>
            <a:noFill/>
          </a:ln>
        </p:spPr>
        <p:txBody>
          <a:bodyPr anchorCtr="0" anchor="b" bIns="46700" lIns="93400" spcFirstLastPara="1" rIns="93400" wrap="square" tIns="46700">
            <a:noAutofit/>
          </a:bodyPr>
          <a:lstStyle>
            <a:lvl1pPr lvl="0" marR="0" rtl="0" algn="r">
              <a:lnSpc>
                <a:spcPct val="100000"/>
              </a:lnSpc>
              <a:spcBef>
                <a:spcPts val="0"/>
              </a:spcBef>
              <a:spcAft>
                <a:spcPts val="0"/>
              </a:spcAft>
              <a:buClr>
                <a:srgbClr val="000000"/>
              </a:buClr>
              <a:buSzPts val="1400"/>
              <a:buFont typeface="Arial"/>
              <a:buNone/>
              <a:defRPr b="0" i="0" sz="900" u="none" cap="none" strike="noStrike">
                <a:solidFill>
                  <a:schemeClr val="lt1"/>
                </a:solidFill>
                <a:latin typeface="Verdana"/>
                <a:ea typeface="Verdana"/>
                <a:cs typeface="Verdana"/>
                <a:sym typeface="Verdana"/>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lt1"/>
                </a:solidFill>
                <a:latin typeface="Verdana"/>
                <a:ea typeface="Verdana"/>
                <a:cs typeface="Verdana"/>
                <a:sym typeface="Verdana"/>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lt1"/>
                </a:solidFill>
                <a:latin typeface="Verdana"/>
                <a:ea typeface="Verdana"/>
                <a:cs typeface="Verdana"/>
                <a:sym typeface="Verdana"/>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lt1"/>
                </a:solidFill>
                <a:latin typeface="Verdana"/>
                <a:ea typeface="Verdana"/>
                <a:cs typeface="Verdana"/>
                <a:sym typeface="Verdana"/>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lt1"/>
                </a:solidFill>
                <a:latin typeface="Verdana"/>
                <a:ea typeface="Verdana"/>
                <a:cs typeface="Verdana"/>
                <a:sym typeface="Verdana"/>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lt1"/>
                </a:solidFill>
                <a:latin typeface="Verdana"/>
                <a:ea typeface="Verdana"/>
                <a:cs typeface="Verdana"/>
                <a:sym typeface="Verdana"/>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lt1"/>
                </a:solidFill>
                <a:latin typeface="Verdana"/>
                <a:ea typeface="Verdana"/>
                <a:cs typeface="Verdana"/>
                <a:sym typeface="Verdana"/>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lt1"/>
                </a:solidFill>
                <a:latin typeface="Verdana"/>
                <a:ea typeface="Verdana"/>
                <a:cs typeface="Verdana"/>
                <a:sym typeface="Verdana"/>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lt1"/>
                </a:solidFill>
                <a:latin typeface="Verdana"/>
                <a:ea typeface="Verdana"/>
                <a:cs typeface="Verdana"/>
                <a:sym typeface="Verdana"/>
              </a:defRPr>
            </a:lvl9pPr>
          </a:lstStyle>
          <a:p/>
        </p:txBody>
      </p:sp>
      <p:sp>
        <p:nvSpPr>
          <p:cNvPr id="62" name="Google Shape;62;p19"/>
          <p:cNvSpPr txBox="1"/>
          <p:nvPr>
            <p:ph idx="11" type="ftr"/>
          </p:nvPr>
        </p:nvSpPr>
        <p:spPr>
          <a:xfrm>
            <a:off x="1204318" y="6093717"/>
            <a:ext cx="5360432" cy="373831"/>
          </a:xfrm>
          <a:prstGeom prst="rect">
            <a:avLst/>
          </a:prstGeom>
          <a:noFill/>
          <a:ln>
            <a:noFill/>
          </a:ln>
        </p:spPr>
        <p:txBody>
          <a:bodyPr anchorCtr="0" anchor="b" bIns="46700" lIns="93400" spcFirstLastPara="1" rIns="93400" wrap="square" tIns="46700">
            <a:noAutofit/>
          </a:bodyPr>
          <a:lstStyle>
            <a:lvl1pPr lvl="0" marR="0" rtl="0" algn="l">
              <a:lnSpc>
                <a:spcPct val="100000"/>
              </a:lnSpc>
              <a:spcBef>
                <a:spcPts val="0"/>
              </a:spcBef>
              <a:spcAft>
                <a:spcPts val="0"/>
              </a:spcAft>
              <a:buClr>
                <a:srgbClr val="000000"/>
              </a:buClr>
              <a:buSzPts val="1400"/>
              <a:buFont typeface="Arial"/>
              <a:buNone/>
              <a:defRPr b="0" i="0" sz="900" u="none" cap="none" strike="noStrike">
                <a:solidFill>
                  <a:schemeClr val="lt1"/>
                </a:solidFill>
                <a:latin typeface="Verdana"/>
                <a:ea typeface="Verdana"/>
                <a:cs typeface="Verdana"/>
                <a:sym typeface="Verdana"/>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lt1"/>
                </a:solidFill>
                <a:latin typeface="Verdana"/>
                <a:ea typeface="Verdana"/>
                <a:cs typeface="Verdana"/>
                <a:sym typeface="Verdana"/>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lt1"/>
                </a:solidFill>
                <a:latin typeface="Verdana"/>
                <a:ea typeface="Verdana"/>
                <a:cs typeface="Verdana"/>
                <a:sym typeface="Verdana"/>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lt1"/>
                </a:solidFill>
                <a:latin typeface="Verdana"/>
                <a:ea typeface="Verdana"/>
                <a:cs typeface="Verdana"/>
                <a:sym typeface="Verdana"/>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lt1"/>
                </a:solidFill>
                <a:latin typeface="Verdana"/>
                <a:ea typeface="Verdana"/>
                <a:cs typeface="Verdana"/>
                <a:sym typeface="Verdana"/>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lt1"/>
                </a:solidFill>
                <a:latin typeface="Verdana"/>
                <a:ea typeface="Verdana"/>
                <a:cs typeface="Verdana"/>
                <a:sym typeface="Verdana"/>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lt1"/>
                </a:solidFill>
                <a:latin typeface="Verdana"/>
                <a:ea typeface="Verdana"/>
                <a:cs typeface="Verdana"/>
                <a:sym typeface="Verdana"/>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lt1"/>
                </a:solidFill>
                <a:latin typeface="Verdana"/>
                <a:ea typeface="Verdana"/>
                <a:cs typeface="Verdana"/>
                <a:sym typeface="Verdana"/>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lt1"/>
                </a:solidFill>
                <a:latin typeface="Verdana"/>
                <a:ea typeface="Verdana"/>
                <a:cs typeface="Verdana"/>
                <a:sym typeface="Verdana"/>
              </a:defRPr>
            </a:lvl9pPr>
          </a:lstStyle>
          <a:p/>
        </p:txBody>
      </p:sp>
      <p:sp>
        <p:nvSpPr>
          <p:cNvPr id="63" name="Google Shape;63;p19"/>
          <p:cNvSpPr txBox="1"/>
          <p:nvPr>
            <p:ph idx="12" type="sldNum"/>
          </p:nvPr>
        </p:nvSpPr>
        <p:spPr>
          <a:xfrm>
            <a:off x="583992" y="6093717"/>
            <a:ext cx="620326" cy="373831"/>
          </a:xfrm>
          <a:prstGeom prst="rect">
            <a:avLst/>
          </a:prstGeom>
          <a:noFill/>
          <a:ln>
            <a:noFill/>
          </a:ln>
        </p:spPr>
        <p:txBody>
          <a:bodyPr anchorCtr="0" anchor="b" bIns="46700" lIns="93400" spcFirstLastPara="1" rIns="93400" wrap="square" tIns="46700">
            <a:noAutofit/>
          </a:bodyPr>
          <a:lstStyle>
            <a:lvl1pPr indent="0" lvl="0" marL="0" marR="0" rtl="0" algn="l">
              <a:lnSpc>
                <a:spcPct val="100000"/>
              </a:lnSpc>
              <a:spcBef>
                <a:spcPts val="0"/>
              </a:spcBef>
              <a:spcAft>
                <a:spcPts val="0"/>
              </a:spcAft>
              <a:buClr>
                <a:srgbClr val="000000"/>
              </a:buClr>
              <a:buSzPts val="1800"/>
              <a:buFont typeface="Arial"/>
              <a:buNone/>
              <a:defRPr b="0" i="0" sz="1800" u="none" cap="none" strike="noStrike">
                <a:solidFill>
                  <a:schemeClr val="lt1"/>
                </a:solidFill>
                <a:latin typeface="Verdana"/>
                <a:ea typeface="Verdana"/>
                <a:cs typeface="Verdana"/>
                <a:sym typeface="Verdana"/>
              </a:defRPr>
            </a:lvl1pPr>
            <a:lvl2pPr indent="0" lvl="1" marL="0" marR="0" rtl="0" algn="l">
              <a:lnSpc>
                <a:spcPct val="100000"/>
              </a:lnSpc>
              <a:spcBef>
                <a:spcPts val="0"/>
              </a:spcBef>
              <a:spcAft>
                <a:spcPts val="0"/>
              </a:spcAft>
              <a:buClr>
                <a:srgbClr val="000000"/>
              </a:buClr>
              <a:buSzPts val="1800"/>
              <a:buFont typeface="Arial"/>
              <a:buNone/>
              <a:defRPr b="0" i="0" sz="1800" u="none" cap="none" strike="noStrike">
                <a:solidFill>
                  <a:schemeClr val="lt1"/>
                </a:solidFill>
                <a:latin typeface="Verdana"/>
                <a:ea typeface="Verdana"/>
                <a:cs typeface="Verdana"/>
                <a:sym typeface="Verdana"/>
              </a:defRPr>
            </a:lvl2pPr>
            <a:lvl3pPr indent="0" lvl="2" marL="0" marR="0" rtl="0" algn="l">
              <a:lnSpc>
                <a:spcPct val="100000"/>
              </a:lnSpc>
              <a:spcBef>
                <a:spcPts val="0"/>
              </a:spcBef>
              <a:spcAft>
                <a:spcPts val="0"/>
              </a:spcAft>
              <a:buClr>
                <a:srgbClr val="000000"/>
              </a:buClr>
              <a:buSzPts val="1800"/>
              <a:buFont typeface="Arial"/>
              <a:buNone/>
              <a:defRPr b="0" i="0" sz="1800" u="none" cap="none" strike="noStrike">
                <a:solidFill>
                  <a:schemeClr val="lt1"/>
                </a:solidFill>
                <a:latin typeface="Verdana"/>
                <a:ea typeface="Verdana"/>
                <a:cs typeface="Verdana"/>
                <a:sym typeface="Verdana"/>
              </a:defRPr>
            </a:lvl3pPr>
            <a:lvl4pPr indent="0" lvl="3" marL="0" marR="0" rtl="0" algn="l">
              <a:lnSpc>
                <a:spcPct val="100000"/>
              </a:lnSpc>
              <a:spcBef>
                <a:spcPts val="0"/>
              </a:spcBef>
              <a:spcAft>
                <a:spcPts val="0"/>
              </a:spcAft>
              <a:buClr>
                <a:srgbClr val="000000"/>
              </a:buClr>
              <a:buSzPts val="1800"/>
              <a:buFont typeface="Arial"/>
              <a:buNone/>
              <a:defRPr b="0" i="0" sz="1800" u="none" cap="none" strike="noStrike">
                <a:solidFill>
                  <a:schemeClr val="lt1"/>
                </a:solidFill>
                <a:latin typeface="Verdana"/>
                <a:ea typeface="Verdana"/>
                <a:cs typeface="Verdana"/>
                <a:sym typeface="Verdana"/>
              </a:defRPr>
            </a:lvl4pPr>
            <a:lvl5pPr indent="0" lvl="4" marL="0" marR="0" rtl="0" algn="l">
              <a:lnSpc>
                <a:spcPct val="100000"/>
              </a:lnSpc>
              <a:spcBef>
                <a:spcPts val="0"/>
              </a:spcBef>
              <a:spcAft>
                <a:spcPts val="0"/>
              </a:spcAft>
              <a:buClr>
                <a:srgbClr val="000000"/>
              </a:buClr>
              <a:buSzPts val="1800"/>
              <a:buFont typeface="Arial"/>
              <a:buNone/>
              <a:defRPr b="0" i="0" sz="1800" u="none" cap="none" strike="noStrike">
                <a:solidFill>
                  <a:schemeClr val="lt1"/>
                </a:solidFill>
                <a:latin typeface="Verdana"/>
                <a:ea typeface="Verdana"/>
                <a:cs typeface="Verdana"/>
                <a:sym typeface="Verdana"/>
              </a:defRPr>
            </a:lvl5pPr>
            <a:lvl6pPr indent="0" lvl="5" marL="0" marR="0" rtl="0" algn="l">
              <a:lnSpc>
                <a:spcPct val="100000"/>
              </a:lnSpc>
              <a:spcBef>
                <a:spcPts val="0"/>
              </a:spcBef>
              <a:spcAft>
                <a:spcPts val="0"/>
              </a:spcAft>
              <a:buClr>
                <a:srgbClr val="000000"/>
              </a:buClr>
              <a:buSzPts val="1800"/>
              <a:buFont typeface="Arial"/>
              <a:buNone/>
              <a:defRPr b="0" i="0" sz="1800" u="none" cap="none" strike="noStrike">
                <a:solidFill>
                  <a:schemeClr val="lt1"/>
                </a:solidFill>
                <a:latin typeface="Verdana"/>
                <a:ea typeface="Verdana"/>
                <a:cs typeface="Verdana"/>
                <a:sym typeface="Verdana"/>
              </a:defRPr>
            </a:lvl6pPr>
            <a:lvl7pPr indent="0" lvl="6" marL="0" marR="0" rtl="0" algn="l">
              <a:lnSpc>
                <a:spcPct val="100000"/>
              </a:lnSpc>
              <a:spcBef>
                <a:spcPts val="0"/>
              </a:spcBef>
              <a:spcAft>
                <a:spcPts val="0"/>
              </a:spcAft>
              <a:buClr>
                <a:srgbClr val="000000"/>
              </a:buClr>
              <a:buSzPts val="1800"/>
              <a:buFont typeface="Arial"/>
              <a:buNone/>
              <a:defRPr b="0" i="0" sz="1800" u="none" cap="none" strike="noStrike">
                <a:solidFill>
                  <a:schemeClr val="lt1"/>
                </a:solidFill>
                <a:latin typeface="Verdana"/>
                <a:ea typeface="Verdana"/>
                <a:cs typeface="Verdana"/>
                <a:sym typeface="Verdana"/>
              </a:defRPr>
            </a:lvl7pPr>
            <a:lvl8pPr indent="0" lvl="7" marL="0" marR="0" rtl="0" algn="l">
              <a:lnSpc>
                <a:spcPct val="100000"/>
              </a:lnSpc>
              <a:spcBef>
                <a:spcPts val="0"/>
              </a:spcBef>
              <a:spcAft>
                <a:spcPts val="0"/>
              </a:spcAft>
              <a:buClr>
                <a:srgbClr val="000000"/>
              </a:buClr>
              <a:buSzPts val="1800"/>
              <a:buFont typeface="Arial"/>
              <a:buNone/>
              <a:defRPr b="0" i="0" sz="1800" u="none" cap="none" strike="noStrike">
                <a:solidFill>
                  <a:schemeClr val="lt1"/>
                </a:solidFill>
                <a:latin typeface="Verdana"/>
                <a:ea typeface="Verdana"/>
                <a:cs typeface="Verdana"/>
                <a:sym typeface="Verdana"/>
              </a:defRPr>
            </a:lvl8pPr>
            <a:lvl9pPr indent="0" lvl="8" marL="0" marR="0" rtl="0" algn="l">
              <a:lnSpc>
                <a:spcPct val="100000"/>
              </a:lnSpc>
              <a:spcBef>
                <a:spcPts val="0"/>
              </a:spcBef>
              <a:spcAft>
                <a:spcPts val="0"/>
              </a:spcAft>
              <a:buClr>
                <a:srgbClr val="000000"/>
              </a:buClr>
              <a:buSzPts val="1800"/>
              <a:buFont typeface="Arial"/>
              <a:buNone/>
              <a:defRPr b="0" i="0" sz="1800" u="none" cap="none" strike="noStrike">
                <a:solidFill>
                  <a:schemeClr val="lt1"/>
                </a:solidFill>
                <a:latin typeface="Verdana"/>
                <a:ea typeface="Verdana"/>
                <a:cs typeface="Verdana"/>
                <a:sym typeface="Verdana"/>
              </a:defRPr>
            </a:lvl9pPr>
          </a:lstStyle>
          <a:p>
            <a:pPr indent="0" lvl="0" marL="0" rtl="0" algn="l">
              <a:spcBef>
                <a:spcPts val="0"/>
              </a:spcBef>
              <a:spcAft>
                <a:spcPts val="0"/>
              </a:spcAft>
              <a:buNone/>
            </a:pPr>
            <a:fld id="{00000000-1234-1234-1234-123412341234}" type="slidenum">
              <a:rPr lang="en-GB"/>
              <a:t>‹#›</a:t>
            </a:fld>
            <a:endParaRPr/>
          </a:p>
        </p:txBody>
      </p:sp>
      <p:sp>
        <p:nvSpPr>
          <p:cNvPr id="64" name="Google Shape;64;p19"/>
          <p:cNvSpPr/>
          <p:nvPr/>
        </p:nvSpPr>
        <p:spPr>
          <a:xfrm>
            <a:off x="1614506" y="5584266"/>
            <a:ext cx="1947021" cy="1503685"/>
          </a:xfrm>
          <a:custGeom>
            <a:rect b="b" l="l" r="r" t="t"/>
            <a:pathLst>
              <a:path extrusionOk="0" h="1468668" w="1909234">
                <a:moveTo>
                  <a:pt x="954617" y="0"/>
                </a:moveTo>
                <a:cubicBezTo>
                  <a:pt x="1481837" y="0"/>
                  <a:pt x="1909234" y="427397"/>
                  <a:pt x="1909234" y="954617"/>
                </a:cubicBezTo>
                <a:cubicBezTo>
                  <a:pt x="1909234" y="1144075"/>
                  <a:pt x="1854043" y="1320642"/>
                  <a:pt x="1758159" y="1468668"/>
                </a:cubicBezTo>
                <a:lnTo>
                  <a:pt x="151075" y="1468668"/>
                </a:lnTo>
                <a:cubicBezTo>
                  <a:pt x="55192" y="1320642"/>
                  <a:pt x="0" y="1144075"/>
                  <a:pt x="0" y="954617"/>
                </a:cubicBezTo>
                <a:cubicBezTo>
                  <a:pt x="0" y="427397"/>
                  <a:pt x="427397" y="0"/>
                  <a:pt x="954617" y="0"/>
                </a:cubicBezTo>
                <a:close/>
              </a:path>
            </a:pathLst>
          </a:custGeom>
          <a:solidFill>
            <a:srgbClr val="76D9E8">
              <a:alpha val="7058"/>
            </a:srgbClr>
          </a:solidFill>
          <a:ln cap="rnd" cmpd="sng" w="330200">
            <a:solidFill>
              <a:srgbClr val="5CF0F7">
                <a:alpha val="0"/>
              </a:srgbClr>
            </a:solidFill>
            <a:prstDash val="solid"/>
            <a:round/>
            <a:headEnd len="sm" w="sm" type="none"/>
            <a:tailEnd len="sm" w="sm" type="none"/>
          </a:ln>
        </p:spPr>
        <p:txBody>
          <a:bodyPr anchorCtr="0" anchor="ctr" bIns="46700" lIns="93400" spcFirstLastPara="1" rIns="93400" wrap="square" tIns="46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Verdana"/>
              <a:ea typeface="Verdana"/>
              <a:cs typeface="Verdana"/>
              <a:sym typeface="Verdana"/>
            </a:endParaRPr>
          </a:p>
        </p:txBody>
      </p:sp>
      <p:sp>
        <p:nvSpPr>
          <p:cNvPr id="65" name="Google Shape;65;p19"/>
          <p:cNvSpPr/>
          <p:nvPr/>
        </p:nvSpPr>
        <p:spPr>
          <a:xfrm>
            <a:off x="8740577" y="3463600"/>
            <a:ext cx="312372" cy="313613"/>
          </a:xfrm>
          <a:prstGeom prst="ellipse">
            <a:avLst/>
          </a:prstGeom>
          <a:solidFill>
            <a:srgbClr val="5CF0F7">
              <a:alpha val="3921"/>
            </a:srgbClr>
          </a:solidFill>
          <a:ln cap="rnd" cmpd="sng" w="63500">
            <a:solidFill>
              <a:srgbClr val="5CF0F7">
                <a:alpha val="14117"/>
              </a:srgbClr>
            </a:solidFill>
            <a:prstDash val="solid"/>
            <a:round/>
            <a:headEnd len="sm" w="sm" type="none"/>
            <a:tailEnd len="sm" w="sm" type="none"/>
          </a:ln>
        </p:spPr>
        <p:txBody>
          <a:bodyPr anchorCtr="0" anchor="ctr" bIns="46700" lIns="93400" spcFirstLastPara="1" rIns="93400" wrap="square" tIns="46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Verdana"/>
              <a:ea typeface="Verdana"/>
              <a:cs typeface="Verdana"/>
              <a:sym typeface="Verdana"/>
            </a:endParaRPr>
          </a:p>
        </p:txBody>
      </p:sp>
      <p:sp>
        <p:nvSpPr>
          <p:cNvPr id="66" name="Google Shape;66;p19"/>
          <p:cNvSpPr/>
          <p:nvPr/>
        </p:nvSpPr>
        <p:spPr>
          <a:xfrm>
            <a:off x="8564419" y="3620407"/>
            <a:ext cx="312372" cy="313613"/>
          </a:xfrm>
          <a:prstGeom prst="ellipse">
            <a:avLst/>
          </a:prstGeom>
          <a:solidFill>
            <a:srgbClr val="5CF0F7">
              <a:alpha val="3921"/>
            </a:srgbClr>
          </a:solidFill>
          <a:ln cap="rnd" cmpd="sng" w="63500">
            <a:solidFill>
              <a:srgbClr val="5CF0F7">
                <a:alpha val="14117"/>
              </a:srgbClr>
            </a:solidFill>
            <a:prstDash val="solid"/>
            <a:round/>
            <a:headEnd len="sm" w="sm" type="none"/>
            <a:tailEnd len="sm" w="sm" type="none"/>
          </a:ln>
        </p:spPr>
        <p:txBody>
          <a:bodyPr anchorCtr="0" anchor="ctr" bIns="46700" lIns="93400" spcFirstLastPara="1" rIns="93400" wrap="square" tIns="46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Verdana"/>
              <a:ea typeface="Verdana"/>
              <a:cs typeface="Verdana"/>
              <a:sym typeface="Verdana"/>
            </a:endParaRPr>
          </a:p>
        </p:txBody>
      </p:sp>
      <p:sp>
        <p:nvSpPr>
          <p:cNvPr id="67" name="Google Shape;67;p19"/>
          <p:cNvSpPr/>
          <p:nvPr/>
        </p:nvSpPr>
        <p:spPr>
          <a:xfrm>
            <a:off x="8778783" y="3776441"/>
            <a:ext cx="312372" cy="313613"/>
          </a:xfrm>
          <a:prstGeom prst="ellipse">
            <a:avLst/>
          </a:prstGeom>
          <a:solidFill>
            <a:srgbClr val="5CF0F7">
              <a:alpha val="3921"/>
            </a:srgbClr>
          </a:solidFill>
          <a:ln cap="rnd" cmpd="sng" w="63500">
            <a:solidFill>
              <a:srgbClr val="5CF0F7">
                <a:alpha val="14117"/>
              </a:srgbClr>
            </a:solidFill>
            <a:prstDash val="solid"/>
            <a:round/>
            <a:headEnd len="sm" w="sm" type="none"/>
            <a:tailEnd len="sm" w="sm" type="none"/>
          </a:ln>
        </p:spPr>
        <p:txBody>
          <a:bodyPr anchorCtr="0" anchor="ctr" bIns="46700" lIns="93400" spcFirstLastPara="1" rIns="93400" wrap="square" tIns="46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Verdana"/>
              <a:ea typeface="Verdana"/>
              <a:cs typeface="Verdana"/>
              <a:sym typeface="Verdana"/>
            </a:endParaRPr>
          </a:p>
        </p:txBody>
      </p:sp>
      <p:sp>
        <p:nvSpPr>
          <p:cNvPr id="68" name="Google Shape;68;p19"/>
          <p:cNvSpPr/>
          <p:nvPr/>
        </p:nvSpPr>
        <p:spPr>
          <a:xfrm>
            <a:off x="157738" y="2763278"/>
            <a:ext cx="476882" cy="478776"/>
          </a:xfrm>
          <a:prstGeom prst="ellipse">
            <a:avLst/>
          </a:prstGeom>
          <a:solidFill>
            <a:srgbClr val="5CF0F7">
              <a:alpha val="3921"/>
            </a:srgbClr>
          </a:solidFill>
          <a:ln cap="rnd" cmpd="sng" w="12700">
            <a:solidFill>
              <a:srgbClr val="5CF0F7">
                <a:alpha val="14117"/>
              </a:srgbClr>
            </a:solidFill>
            <a:prstDash val="solid"/>
            <a:round/>
            <a:headEnd len="sm" w="sm" type="none"/>
            <a:tailEnd len="sm" w="sm" type="none"/>
          </a:ln>
        </p:spPr>
        <p:txBody>
          <a:bodyPr anchorCtr="0" anchor="ctr" bIns="46700" lIns="93400" spcFirstLastPara="1" rIns="93400" wrap="square" tIns="46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Verdana"/>
              <a:ea typeface="Verdana"/>
              <a:cs typeface="Verdana"/>
              <a:sym typeface="Verdana"/>
            </a:endParaRPr>
          </a:p>
        </p:txBody>
      </p:sp>
      <p:sp>
        <p:nvSpPr>
          <p:cNvPr id="69" name="Google Shape;69;p19"/>
          <p:cNvSpPr/>
          <p:nvPr/>
        </p:nvSpPr>
        <p:spPr>
          <a:xfrm>
            <a:off x="483593" y="3242054"/>
            <a:ext cx="467850" cy="469708"/>
          </a:xfrm>
          <a:prstGeom prst="ellipse">
            <a:avLst/>
          </a:prstGeom>
          <a:solidFill>
            <a:srgbClr val="5CF0F7">
              <a:alpha val="3921"/>
            </a:srgbClr>
          </a:solidFill>
          <a:ln cap="rnd" cmpd="sng" w="12700">
            <a:solidFill>
              <a:srgbClr val="5CF0F7">
                <a:alpha val="14117"/>
              </a:srgbClr>
            </a:solidFill>
            <a:prstDash val="solid"/>
            <a:round/>
            <a:headEnd len="sm" w="sm" type="none"/>
            <a:tailEnd len="sm" w="sm" type="none"/>
          </a:ln>
        </p:spPr>
        <p:txBody>
          <a:bodyPr anchorCtr="0" anchor="ctr" bIns="46700" lIns="93400" spcFirstLastPara="1" rIns="93400" wrap="square" tIns="46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Verdana"/>
              <a:ea typeface="Verdana"/>
              <a:cs typeface="Verdana"/>
              <a:sym typeface="Verdana"/>
            </a:endParaRPr>
          </a:p>
        </p:txBody>
      </p:sp>
      <p:sp>
        <p:nvSpPr>
          <p:cNvPr id="70" name="Google Shape;70;p19"/>
          <p:cNvSpPr/>
          <p:nvPr/>
        </p:nvSpPr>
        <p:spPr>
          <a:xfrm>
            <a:off x="275607" y="3463601"/>
            <a:ext cx="359013" cy="360439"/>
          </a:xfrm>
          <a:prstGeom prst="ellipse">
            <a:avLst/>
          </a:prstGeom>
          <a:solidFill>
            <a:srgbClr val="5CF0F7">
              <a:alpha val="3921"/>
            </a:srgbClr>
          </a:solidFill>
          <a:ln cap="rnd" cmpd="sng" w="63500">
            <a:solidFill>
              <a:srgbClr val="5CF0F7">
                <a:alpha val="14117"/>
              </a:srgbClr>
            </a:solidFill>
            <a:prstDash val="solid"/>
            <a:round/>
            <a:headEnd len="sm" w="sm" type="none"/>
            <a:tailEnd len="sm" w="sm" type="none"/>
          </a:ln>
        </p:spPr>
        <p:txBody>
          <a:bodyPr anchorCtr="0" anchor="ctr" bIns="46700" lIns="93400" spcFirstLastPara="1" rIns="93400" wrap="square" tIns="46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Verdana"/>
              <a:ea typeface="Verdana"/>
              <a:cs typeface="Verdana"/>
              <a:sym typeface="Verdana"/>
            </a:endParaRPr>
          </a:p>
        </p:txBody>
      </p:sp>
      <p:sp>
        <p:nvSpPr>
          <p:cNvPr id="71" name="Google Shape;71;p19"/>
          <p:cNvSpPr/>
          <p:nvPr/>
        </p:nvSpPr>
        <p:spPr>
          <a:xfrm>
            <a:off x="-88314" y="2643028"/>
            <a:ext cx="1387366" cy="1954755"/>
          </a:xfrm>
          <a:custGeom>
            <a:rect b="b" l="l" r="r" t="t"/>
            <a:pathLst>
              <a:path extrusionOk="0" h="1909234" w="1360441">
                <a:moveTo>
                  <a:pt x="405824" y="0"/>
                </a:moveTo>
                <a:cubicBezTo>
                  <a:pt x="933044" y="0"/>
                  <a:pt x="1360441" y="427397"/>
                  <a:pt x="1360441" y="954617"/>
                </a:cubicBezTo>
                <a:cubicBezTo>
                  <a:pt x="1360441" y="1481837"/>
                  <a:pt x="933044" y="1909234"/>
                  <a:pt x="405824" y="1909234"/>
                </a:cubicBezTo>
                <a:cubicBezTo>
                  <a:pt x="260527" y="1909234"/>
                  <a:pt x="122812" y="1876773"/>
                  <a:pt x="0" y="1817719"/>
                </a:cubicBezTo>
                <a:lnTo>
                  <a:pt x="0" y="91515"/>
                </a:lnTo>
                <a:cubicBezTo>
                  <a:pt x="122812" y="32461"/>
                  <a:pt x="260527" y="0"/>
                  <a:pt x="405824" y="0"/>
                </a:cubicBezTo>
                <a:close/>
              </a:path>
            </a:pathLst>
          </a:custGeom>
          <a:solidFill>
            <a:srgbClr val="76D9E8">
              <a:alpha val="7058"/>
            </a:srgbClr>
          </a:solidFill>
          <a:ln cap="rnd" cmpd="sng" w="330200">
            <a:solidFill>
              <a:srgbClr val="5CF0F7">
                <a:alpha val="0"/>
              </a:srgbClr>
            </a:solidFill>
            <a:prstDash val="solid"/>
            <a:round/>
            <a:headEnd len="sm" w="sm" type="none"/>
            <a:tailEnd len="sm" w="sm" type="none"/>
          </a:ln>
        </p:spPr>
        <p:txBody>
          <a:bodyPr anchorCtr="0" anchor="ctr" bIns="46700" lIns="93400" spcFirstLastPara="1" rIns="93400" wrap="square" tIns="46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Verdana"/>
              <a:ea typeface="Verdana"/>
              <a:cs typeface="Verdana"/>
              <a:sym typeface="Verdana"/>
            </a:endParaRPr>
          </a:p>
        </p:txBody>
      </p:sp>
      <p:sp>
        <p:nvSpPr>
          <p:cNvPr id="72" name="Google Shape;72;p19"/>
          <p:cNvSpPr/>
          <p:nvPr/>
        </p:nvSpPr>
        <p:spPr>
          <a:xfrm>
            <a:off x="6295300" y="2452530"/>
            <a:ext cx="1242364" cy="1247299"/>
          </a:xfrm>
          <a:prstGeom prst="ellipse">
            <a:avLst/>
          </a:prstGeom>
          <a:solidFill>
            <a:srgbClr val="76D9E8">
              <a:alpha val="9019"/>
            </a:srgbClr>
          </a:solidFill>
          <a:ln cap="rnd" cmpd="sng" w="177800">
            <a:solidFill>
              <a:srgbClr val="E8F8FB">
                <a:alpha val="0"/>
              </a:srgbClr>
            </a:solidFill>
            <a:prstDash val="solid"/>
            <a:round/>
            <a:headEnd len="sm" w="sm" type="none"/>
            <a:tailEnd len="sm" w="sm" type="none"/>
          </a:ln>
        </p:spPr>
        <p:txBody>
          <a:bodyPr anchorCtr="0" anchor="ctr" bIns="46700" lIns="93400" spcFirstLastPara="1" rIns="93400" wrap="square" tIns="46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Verdana"/>
              <a:ea typeface="Verdana"/>
              <a:cs typeface="Verdana"/>
              <a:sym typeface="Verdana"/>
            </a:endParaRPr>
          </a:p>
        </p:txBody>
      </p:sp>
    </p:spTree>
  </p:cSld>
  <p:clrMap accent1="accent1" accent2="accent2" accent3="accent3" accent4="accent4" accent5="accent5" accent6="accent6" bg1="lt1" bg2="dk2" tx1="dk1" tx2="lt2" folHlink="folHlink" hlink="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hyperlink" Target="http://www.morley.cambs.sch.uk" TargetMode="External"/><Relationship Id="rId4" Type="http://schemas.openxmlformats.org/officeDocument/2006/relationships/image" Target="../media/image6.jp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 Id="rId3" Type="http://schemas.openxmlformats.org/officeDocument/2006/relationships/image" Target="../media/image5.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 Id="rId3" Type="http://schemas.openxmlformats.org/officeDocument/2006/relationships/image" Target="../media/image3.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 Id="rId3" Type="http://schemas.openxmlformats.org/officeDocument/2006/relationships/image" Target="../media/image2.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9.xml"/><Relationship Id="rId3" Type="http://schemas.openxmlformats.org/officeDocument/2006/relationships/hyperlink" Target="http://www.morley.cambs.sch.uk/e-safety-for-parents/" TargetMode="External"/><Relationship Id="rId4" Type="http://schemas.openxmlformats.org/officeDocument/2006/relationships/image" Target="../media/image8.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xml"/><Relationship Id="rId3" Type="http://schemas.openxmlformats.org/officeDocument/2006/relationships/image" Target="../media/image6.jp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0.xml"/><Relationship Id="rId3" Type="http://schemas.openxmlformats.org/officeDocument/2006/relationships/image" Target="../media/image7.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image" Target="../media/image10.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 Id="rId3" Type="http://schemas.openxmlformats.org/officeDocument/2006/relationships/image" Target="../media/image1.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 Id="rId3" Type="http://schemas.openxmlformats.org/officeDocument/2006/relationships/image" Target="../media/image9.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gradFill>
          <a:gsLst>
            <a:gs pos="0">
              <a:srgbClr val="DFE9FB"/>
            </a:gs>
            <a:gs pos="100000">
              <a:srgbClr val="6E9BE7"/>
            </a:gs>
          </a:gsLst>
          <a:lin ang="5400012" scaled="0"/>
        </a:gradFill>
      </p:bgPr>
    </p:bg>
    <p:spTree>
      <p:nvGrpSpPr>
        <p:cNvPr id="156" name="Shape 156"/>
        <p:cNvGrpSpPr/>
        <p:nvPr/>
      </p:nvGrpSpPr>
      <p:grpSpPr>
        <a:xfrm>
          <a:off x="0" y="0"/>
          <a:ext cx="0" cy="0"/>
          <a:chOff x="0" y="0"/>
          <a:chExt cx="0" cy="0"/>
        </a:xfrm>
      </p:grpSpPr>
      <p:sp>
        <p:nvSpPr>
          <p:cNvPr id="157" name="Google Shape;157;p1"/>
          <p:cNvSpPr txBox="1"/>
          <p:nvPr>
            <p:ph type="ctrTitle"/>
          </p:nvPr>
        </p:nvSpPr>
        <p:spPr>
          <a:xfrm>
            <a:off x="623664" y="193138"/>
            <a:ext cx="7317363" cy="951223"/>
          </a:xfrm>
          <a:prstGeom prst="rect">
            <a:avLst/>
          </a:prstGeom>
          <a:noFill/>
          <a:ln>
            <a:noFill/>
          </a:ln>
        </p:spPr>
        <p:txBody>
          <a:bodyPr anchorCtr="0" anchor="b" bIns="46700" lIns="93400" spcFirstLastPara="1" rIns="93400" wrap="square" tIns="46700">
            <a:noAutofit/>
          </a:bodyPr>
          <a:lstStyle/>
          <a:p>
            <a:pPr indent="0" lvl="0" marL="0" marR="0" rtl="0" algn="l">
              <a:lnSpc>
                <a:spcPct val="100000"/>
              </a:lnSpc>
              <a:spcBef>
                <a:spcPts val="0"/>
              </a:spcBef>
              <a:spcAft>
                <a:spcPts val="0"/>
              </a:spcAft>
              <a:buClr>
                <a:schemeClr val="dk1"/>
              </a:buClr>
              <a:buSzPts val="4100"/>
              <a:buFont typeface="Verdana"/>
              <a:buNone/>
            </a:pPr>
            <a:r>
              <a:rPr b="1" lang="en-GB">
                <a:solidFill>
                  <a:schemeClr val="dk1"/>
                </a:solidFill>
              </a:rPr>
              <a:t>Welcome</a:t>
            </a:r>
            <a:r>
              <a:rPr b="1" i="0" lang="en-GB" sz="4100" u="none" cap="none" strike="noStrike">
                <a:solidFill>
                  <a:schemeClr val="dk1"/>
                </a:solidFill>
                <a:latin typeface="Verdana"/>
                <a:ea typeface="Verdana"/>
                <a:cs typeface="Verdana"/>
                <a:sym typeface="Verdana"/>
              </a:rPr>
              <a:t> to Year </a:t>
            </a:r>
            <a:r>
              <a:rPr b="1" lang="en-GB">
                <a:solidFill>
                  <a:schemeClr val="dk1"/>
                </a:solidFill>
              </a:rPr>
              <a:t>6</a:t>
            </a:r>
            <a:endParaRPr b="1" i="0" sz="4100" u="none" cap="none" strike="noStrike">
              <a:solidFill>
                <a:schemeClr val="dk1"/>
              </a:solidFill>
              <a:latin typeface="Verdana"/>
              <a:ea typeface="Verdana"/>
              <a:cs typeface="Verdana"/>
              <a:sym typeface="Verdana"/>
            </a:endParaRPr>
          </a:p>
        </p:txBody>
      </p:sp>
      <p:sp>
        <p:nvSpPr>
          <p:cNvPr id="158" name="Google Shape;158;p1"/>
          <p:cNvSpPr txBox="1"/>
          <p:nvPr>
            <p:ph idx="1" type="subTitle"/>
          </p:nvPr>
        </p:nvSpPr>
        <p:spPr>
          <a:xfrm>
            <a:off x="270000" y="1520185"/>
            <a:ext cx="8431312" cy="4939566"/>
          </a:xfrm>
          <a:prstGeom prst="rect">
            <a:avLst/>
          </a:prstGeom>
          <a:noFill/>
          <a:ln>
            <a:noFill/>
          </a:ln>
        </p:spPr>
        <p:txBody>
          <a:bodyPr anchorCtr="0" anchor="t" bIns="46700" lIns="93400" spcFirstLastPara="1" rIns="93400" wrap="square" tIns="46700">
            <a:noAutofit/>
          </a:bodyPr>
          <a:lstStyle/>
          <a:p>
            <a:pPr indent="0" lvl="0" marL="0" marR="0" rtl="0" algn="l">
              <a:lnSpc>
                <a:spcPct val="90000"/>
              </a:lnSpc>
              <a:spcBef>
                <a:spcPts val="0"/>
              </a:spcBef>
              <a:spcAft>
                <a:spcPts val="0"/>
              </a:spcAft>
              <a:buClr>
                <a:schemeClr val="lt2"/>
              </a:buClr>
              <a:buSzPts val="1850"/>
              <a:buFont typeface="Noto Sans Symbols"/>
              <a:buNone/>
            </a:pPr>
            <a:r>
              <a:rPr b="0" i="0" lang="en-GB" sz="1850" u="none" cap="none" strike="noStrike">
                <a:solidFill>
                  <a:schemeClr val="dk1"/>
                </a:solidFill>
                <a:latin typeface="Verdana"/>
                <a:ea typeface="Verdana"/>
                <a:cs typeface="Verdana"/>
                <a:sym typeface="Verdana"/>
              </a:rPr>
              <a:t>Information Session for Parents and Carers  </a:t>
            </a:r>
            <a:endParaRPr/>
          </a:p>
          <a:p>
            <a:pPr indent="0" lvl="0" marL="0" rtl="0" algn="l">
              <a:lnSpc>
                <a:spcPct val="90000"/>
              </a:lnSpc>
              <a:spcBef>
                <a:spcPts val="983"/>
              </a:spcBef>
              <a:spcAft>
                <a:spcPts val="0"/>
              </a:spcAft>
              <a:buClr>
                <a:schemeClr val="lt2"/>
              </a:buClr>
              <a:buSzPts val="1850"/>
              <a:buFont typeface="Noto Sans Symbols"/>
              <a:buNone/>
            </a:pPr>
            <a:r>
              <a:rPr b="1" lang="en-GB" sz="1850">
                <a:solidFill>
                  <a:srgbClr val="9900FF"/>
                </a:solidFill>
              </a:rPr>
              <a:t>Thursday 12th September </a:t>
            </a:r>
            <a:endParaRPr b="1" sz="1850">
              <a:solidFill>
                <a:srgbClr val="9900FF"/>
              </a:solidFill>
            </a:endParaRPr>
          </a:p>
          <a:p>
            <a:pPr indent="0" lvl="0" marL="0" marR="0" rtl="0" algn="l">
              <a:lnSpc>
                <a:spcPct val="90000"/>
              </a:lnSpc>
              <a:spcBef>
                <a:spcPts val="983"/>
              </a:spcBef>
              <a:spcAft>
                <a:spcPts val="0"/>
              </a:spcAft>
              <a:buClr>
                <a:schemeClr val="lt2"/>
              </a:buClr>
              <a:buSzPts val="1850"/>
              <a:buFont typeface="Noto Sans Symbols"/>
              <a:buNone/>
            </a:pPr>
            <a:r>
              <a:rPr b="1" i="0" lang="en-GB" sz="1850" u="sng" cap="none" strike="noStrike">
                <a:solidFill>
                  <a:srgbClr val="0000FF"/>
                </a:solidFill>
                <a:latin typeface="Verdana"/>
                <a:ea typeface="Verdana"/>
                <a:cs typeface="Verdana"/>
                <a:sym typeface="Verdana"/>
                <a:hlinkClick r:id="rId3">
                  <a:extLst>
                    <a:ext uri="{A12FA001-AC4F-418D-AE19-62706E023703}">
                      <ahyp:hlinkClr val="tx"/>
                    </a:ext>
                  </a:extLst>
                </a:hlinkClick>
              </a:rPr>
              <a:t>www.morley.cambs.sch.uk</a:t>
            </a:r>
            <a:r>
              <a:rPr b="1" i="0" lang="en-GB" sz="1850" u="none" cap="none" strike="noStrike">
                <a:solidFill>
                  <a:srgbClr val="0000FF"/>
                </a:solidFill>
                <a:latin typeface="Verdana"/>
                <a:ea typeface="Verdana"/>
                <a:cs typeface="Verdana"/>
                <a:sym typeface="Verdana"/>
              </a:rPr>
              <a:t> </a:t>
            </a:r>
            <a:endParaRPr>
              <a:solidFill>
                <a:srgbClr val="0000FF"/>
              </a:solidFill>
            </a:endParaRPr>
          </a:p>
          <a:p>
            <a:pPr indent="0" lvl="0" marL="0" marR="0" rtl="0" algn="l">
              <a:lnSpc>
                <a:spcPct val="90000"/>
              </a:lnSpc>
              <a:spcBef>
                <a:spcPts val="613"/>
              </a:spcBef>
              <a:spcAft>
                <a:spcPts val="0"/>
              </a:spcAft>
              <a:buClr>
                <a:schemeClr val="lt2"/>
              </a:buClr>
              <a:buSzPts val="1850"/>
              <a:buFont typeface="Noto Sans Symbols"/>
              <a:buNone/>
            </a:pPr>
            <a:r>
              <a:t/>
            </a:r>
            <a:endParaRPr/>
          </a:p>
          <a:p>
            <a:pPr indent="0" lvl="0" marL="0" marR="0" rtl="0" algn="ctr">
              <a:lnSpc>
                <a:spcPct val="90000"/>
              </a:lnSpc>
              <a:spcBef>
                <a:spcPts val="0"/>
              </a:spcBef>
              <a:spcAft>
                <a:spcPts val="0"/>
              </a:spcAft>
              <a:buClr>
                <a:schemeClr val="lt2"/>
              </a:buClr>
              <a:buSzPts val="1850"/>
              <a:buFont typeface="Noto Sans Symbols"/>
              <a:buNone/>
            </a:pPr>
            <a:r>
              <a:t/>
            </a:r>
            <a:endParaRPr b="1" i="1" sz="1850" u="none" cap="none" strike="noStrike">
              <a:solidFill>
                <a:schemeClr val="dk1"/>
              </a:solidFill>
              <a:latin typeface="Verdana"/>
              <a:ea typeface="Verdana"/>
              <a:cs typeface="Verdana"/>
              <a:sym typeface="Verdana"/>
            </a:endParaRPr>
          </a:p>
          <a:p>
            <a:pPr indent="0" lvl="0" marL="0" marR="0" rtl="0" algn="ctr">
              <a:lnSpc>
                <a:spcPct val="90000"/>
              </a:lnSpc>
              <a:spcBef>
                <a:spcPts val="0"/>
              </a:spcBef>
              <a:spcAft>
                <a:spcPts val="0"/>
              </a:spcAft>
              <a:buClr>
                <a:schemeClr val="lt2"/>
              </a:buClr>
              <a:buSzPts val="3052"/>
              <a:buFont typeface="Noto Sans Symbols"/>
              <a:buNone/>
            </a:pPr>
            <a:r>
              <a:rPr b="1" i="1" lang="en-GB" sz="3052" u="none" cap="none" strike="noStrike">
                <a:solidFill>
                  <a:schemeClr val="dk1"/>
                </a:solidFill>
                <a:latin typeface="Verdana"/>
                <a:ea typeface="Verdana"/>
                <a:cs typeface="Verdana"/>
                <a:sym typeface="Verdana"/>
              </a:rPr>
              <a:t>In Year </a:t>
            </a:r>
            <a:r>
              <a:rPr b="1" i="1" lang="en-GB" sz="3052">
                <a:solidFill>
                  <a:schemeClr val="dk1"/>
                </a:solidFill>
              </a:rPr>
              <a:t>6</a:t>
            </a:r>
            <a:r>
              <a:rPr b="1" i="1" lang="en-GB" sz="3052" u="none" cap="none" strike="noStrike">
                <a:solidFill>
                  <a:schemeClr val="dk1"/>
                </a:solidFill>
                <a:latin typeface="Verdana"/>
                <a:ea typeface="Verdana"/>
                <a:cs typeface="Verdana"/>
                <a:sym typeface="Verdana"/>
              </a:rPr>
              <a:t> we </a:t>
            </a:r>
            <a:r>
              <a:rPr b="1" i="1" lang="en-GB" sz="3052">
                <a:solidFill>
                  <a:schemeClr val="dk1"/>
                </a:solidFill>
              </a:rPr>
              <a:t>are:</a:t>
            </a:r>
            <a:endParaRPr b="1" i="1" sz="3052" u="none" cap="none" strike="noStrike">
              <a:solidFill>
                <a:schemeClr val="dk1"/>
              </a:solidFill>
              <a:latin typeface="Verdana"/>
              <a:ea typeface="Verdana"/>
              <a:cs typeface="Verdana"/>
              <a:sym typeface="Verdana"/>
            </a:endParaRPr>
          </a:p>
          <a:p>
            <a:pPr indent="0" lvl="0" marL="0" marR="0" rtl="0" algn="ctr">
              <a:lnSpc>
                <a:spcPct val="90000"/>
              </a:lnSpc>
              <a:spcBef>
                <a:spcPts val="0"/>
              </a:spcBef>
              <a:spcAft>
                <a:spcPts val="0"/>
              </a:spcAft>
              <a:buClr>
                <a:schemeClr val="lt2"/>
              </a:buClr>
              <a:buSzPts val="1850"/>
              <a:buFont typeface="Noto Sans Symbols"/>
              <a:buNone/>
            </a:pPr>
            <a:r>
              <a:t/>
            </a:r>
            <a:endParaRPr b="1" i="1" sz="1850" u="none" cap="none" strike="noStrike">
              <a:solidFill>
                <a:schemeClr val="dk1"/>
              </a:solidFill>
              <a:latin typeface="Verdana"/>
              <a:ea typeface="Verdana"/>
              <a:cs typeface="Verdana"/>
              <a:sym typeface="Verdana"/>
            </a:endParaRPr>
          </a:p>
          <a:p>
            <a:pPr indent="0" lvl="0" marL="0" marR="0" rtl="0" algn="l">
              <a:lnSpc>
                <a:spcPct val="90000"/>
              </a:lnSpc>
              <a:spcBef>
                <a:spcPts val="0"/>
              </a:spcBef>
              <a:spcAft>
                <a:spcPts val="0"/>
              </a:spcAft>
              <a:buClr>
                <a:schemeClr val="lt2"/>
              </a:buClr>
              <a:buSzPts val="1850"/>
              <a:buFont typeface="Noto Sans Symbols"/>
              <a:buNone/>
            </a:pPr>
            <a:r>
              <a:rPr i="1" lang="en-GB" sz="1850">
                <a:solidFill>
                  <a:schemeClr val="dk1"/>
                </a:solidFill>
              </a:rPr>
              <a:t>Violet </a:t>
            </a:r>
            <a:r>
              <a:rPr b="0" i="1" lang="en-GB" sz="1850" u="none" cap="none" strike="noStrike">
                <a:solidFill>
                  <a:schemeClr val="dk1"/>
                </a:solidFill>
                <a:latin typeface="Verdana"/>
                <a:ea typeface="Verdana"/>
                <a:cs typeface="Verdana"/>
                <a:sym typeface="Verdana"/>
              </a:rPr>
              <a:t>Class:  	</a:t>
            </a:r>
            <a:r>
              <a:rPr i="1" lang="en-GB" sz="1850">
                <a:solidFill>
                  <a:schemeClr val="dk1"/>
                </a:solidFill>
              </a:rPr>
              <a:t>Mrs Remington Davidson and Mrs Moss</a:t>
            </a:r>
            <a:endParaRPr b="0" i="1" sz="1850" u="none" cap="none" strike="noStrike">
              <a:solidFill>
                <a:schemeClr val="dk1"/>
              </a:solidFill>
              <a:latin typeface="Verdana"/>
              <a:ea typeface="Verdana"/>
              <a:cs typeface="Verdana"/>
              <a:sym typeface="Verdana"/>
            </a:endParaRPr>
          </a:p>
          <a:p>
            <a:pPr indent="0" lvl="0" marL="1828800" marR="0" rtl="0" algn="l">
              <a:lnSpc>
                <a:spcPct val="90000"/>
              </a:lnSpc>
              <a:spcBef>
                <a:spcPts val="0"/>
              </a:spcBef>
              <a:spcAft>
                <a:spcPts val="0"/>
              </a:spcAft>
              <a:buClr>
                <a:schemeClr val="lt2"/>
              </a:buClr>
              <a:buSzPts val="1850"/>
              <a:buFont typeface="Noto Sans Symbols"/>
              <a:buNone/>
            </a:pPr>
            <a:r>
              <a:t/>
            </a:r>
            <a:endParaRPr>
              <a:solidFill>
                <a:schemeClr val="dk1"/>
              </a:solidFill>
            </a:endParaRPr>
          </a:p>
          <a:p>
            <a:pPr indent="0" lvl="0" marL="0" marR="0" rtl="0" algn="l">
              <a:lnSpc>
                <a:spcPct val="90000"/>
              </a:lnSpc>
              <a:spcBef>
                <a:spcPts val="0"/>
              </a:spcBef>
              <a:spcAft>
                <a:spcPts val="0"/>
              </a:spcAft>
              <a:buClr>
                <a:schemeClr val="lt2"/>
              </a:buClr>
              <a:buSzPts val="1850"/>
              <a:buFont typeface="Noto Sans Symbols"/>
              <a:buNone/>
            </a:pPr>
            <a:r>
              <a:t/>
            </a:r>
            <a:endParaRPr b="0" i="1" sz="1850" u="none" cap="none" strike="noStrike">
              <a:solidFill>
                <a:schemeClr val="dk1"/>
              </a:solidFill>
              <a:latin typeface="Verdana"/>
              <a:ea typeface="Verdana"/>
              <a:cs typeface="Verdana"/>
              <a:sym typeface="Verdana"/>
            </a:endParaRPr>
          </a:p>
          <a:p>
            <a:pPr indent="0" lvl="0" marL="0" marR="0" rtl="0" algn="l">
              <a:lnSpc>
                <a:spcPct val="90000"/>
              </a:lnSpc>
              <a:spcBef>
                <a:spcPts val="0"/>
              </a:spcBef>
              <a:spcAft>
                <a:spcPts val="0"/>
              </a:spcAft>
              <a:buClr>
                <a:schemeClr val="lt2"/>
              </a:buClr>
              <a:buSzPts val="1850"/>
              <a:buFont typeface="Noto Sans Symbols"/>
              <a:buNone/>
            </a:pPr>
            <a:r>
              <a:rPr i="1" lang="en-GB" sz="1850">
                <a:solidFill>
                  <a:schemeClr val="dk1"/>
                </a:solidFill>
              </a:rPr>
              <a:t>Lilac </a:t>
            </a:r>
            <a:r>
              <a:rPr i="1" lang="en-GB" sz="1850">
                <a:solidFill>
                  <a:schemeClr val="dk1"/>
                </a:solidFill>
              </a:rPr>
              <a:t>Class</a:t>
            </a:r>
            <a:r>
              <a:rPr b="0" i="1" lang="en-GB" sz="1850" u="none" cap="none" strike="noStrike">
                <a:solidFill>
                  <a:schemeClr val="dk1"/>
                </a:solidFill>
                <a:latin typeface="Verdana"/>
                <a:ea typeface="Verdana"/>
                <a:cs typeface="Verdana"/>
                <a:sym typeface="Verdana"/>
              </a:rPr>
              <a:t>: 	</a:t>
            </a:r>
            <a:r>
              <a:rPr i="1" lang="en-GB" sz="1850">
                <a:solidFill>
                  <a:schemeClr val="dk1"/>
                </a:solidFill>
              </a:rPr>
              <a:t>Miss Wykes </a:t>
            </a:r>
            <a:endParaRPr i="1" sz="1850">
              <a:solidFill>
                <a:schemeClr val="dk1"/>
              </a:solidFill>
            </a:endParaRPr>
          </a:p>
          <a:p>
            <a:pPr indent="0" lvl="0" marL="0" marR="0" rtl="0" algn="l">
              <a:lnSpc>
                <a:spcPct val="90000"/>
              </a:lnSpc>
              <a:spcBef>
                <a:spcPts val="0"/>
              </a:spcBef>
              <a:spcAft>
                <a:spcPts val="0"/>
              </a:spcAft>
              <a:buClr>
                <a:schemeClr val="lt2"/>
              </a:buClr>
              <a:buSzPts val="1850"/>
              <a:buFont typeface="Noto Sans Symbols"/>
              <a:buNone/>
            </a:pPr>
            <a:r>
              <a:rPr i="1" lang="en-GB" sz="1850">
                <a:solidFill>
                  <a:schemeClr val="dk1"/>
                </a:solidFill>
              </a:rPr>
              <a:t>				Mrs Moss </a:t>
            </a:r>
            <a:r>
              <a:rPr i="1" lang="en-GB" sz="1850">
                <a:solidFill>
                  <a:schemeClr val="dk1"/>
                </a:solidFill>
              </a:rPr>
              <a:t>(PPA Cover)</a:t>
            </a:r>
            <a:endParaRPr i="1" sz="1850">
              <a:solidFill>
                <a:schemeClr val="dk1"/>
              </a:solidFill>
            </a:endParaRPr>
          </a:p>
          <a:p>
            <a:pPr indent="0" lvl="0" marL="0" marR="0" rtl="0" algn="l">
              <a:lnSpc>
                <a:spcPct val="90000"/>
              </a:lnSpc>
              <a:spcBef>
                <a:spcPts val="0"/>
              </a:spcBef>
              <a:spcAft>
                <a:spcPts val="0"/>
              </a:spcAft>
              <a:buClr>
                <a:schemeClr val="lt2"/>
              </a:buClr>
              <a:buSzPts val="1850"/>
              <a:buFont typeface="Noto Sans Symbols"/>
              <a:buNone/>
            </a:pPr>
            <a:r>
              <a:t/>
            </a:r>
            <a:endParaRPr i="1" sz="1850">
              <a:solidFill>
                <a:schemeClr val="dk1"/>
              </a:solidFill>
            </a:endParaRPr>
          </a:p>
          <a:p>
            <a:pPr indent="0" lvl="0" marL="0" marR="0" rtl="0" algn="l">
              <a:lnSpc>
                <a:spcPct val="90000"/>
              </a:lnSpc>
              <a:spcBef>
                <a:spcPts val="0"/>
              </a:spcBef>
              <a:spcAft>
                <a:spcPts val="0"/>
              </a:spcAft>
              <a:buClr>
                <a:schemeClr val="lt2"/>
              </a:buClr>
              <a:buSzPts val="1850"/>
              <a:buFont typeface="Noto Sans Symbols"/>
              <a:buNone/>
            </a:pPr>
            <a:r>
              <a:rPr i="1" lang="en-GB" sz="1850">
                <a:solidFill>
                  <a:schemeClr val="dk1"/>
                </a:solidFill>
              </a:rPr>
              <a:t>Year Group</a:t>
            </a:r>
            <a:endParaRPr i="1" sz="1850">
              <a:solidFill>
                <a:schemeClr val="dk1"/>
              </a:solidFill>
            </a:endParaRPr>
          </a:p>
          <a:p>
            <a:pPr indent="0" lvl="0" marL="0" marR="0" rtl="0" algn="l">
              <a:lnSpc>
                <a:spcPct val="90000"/>
              </a:lnSpc>
              <a:spcBef>
                <a:spcPts val="0"/>
              </a:spcBef>
              <a:spcAft>
                <a:spcPts val="0"/>
              </a:spcAft>
              <a:buClr>
                <a:schemeClr val="lt2"/>
              </a:buClr>
              <a:buSzPts val="1850"/>
              <a:buFont typeface="Noto Sans Symbols"/>
              <a:buNone/>
            </a:pPr>
            <a:r>
              <a:rPr i="1" lang="en-GB" sz="1850">
                <a:solidFill>
                  <a:schemeClr val="dk1"/>
                </a:solidFill>
              </a:rPr>
              <a:t>Teaching </a:t>
            </a:r>
            <a:endParaRPr i="1" sz="1850">
              <a:solidFill>
                <a:schemeClr val="dk1"/>
              </a:solidFill>
            </a:endParaRPr>
          </a:p>
          <a:p>
            <a:pPr indent="0" lvl="0" marL="0" marR="0" rtl="0" algn="l">
              <a:lnSpc>
                <a:spcPct val="90000"/>
              </a:lnSpc>
              <a:spcBef>
                <a:spcPts val="0"/>
              </a:spcBef>
              <a:spcAft>
                <a:spcPts val="0"/>
              </a:spcAft>
              <a:buClr>
                <a:schemeClr val="lt2"/>
              </a:buClr>
              <a:buSzPts val="1850"/>
              <a:buFont typeface="Noto Sans Symbols"/>
              <a:buNone/>
            </a:pPr>
            <a:r>
              <a:rPr i="1" lang="en-GB" sz="1850">
                <a:solidFill>
                  <a:schemeClr val="dk1"/>
                </a:solidFill>
              </a:rPr>
              <a:t>Assistant Team:   Ms Dennis, Ms </a:t>
            </a:r>
            <a:r>
              <a:rPr i="1" lang="en-GB" sz="1850">
                <a:solidFill>
                  <a:schemeClr val="dk1"/>
                </a:solidFill>
                <a:extLst>
                  <a:ext uri="http://customooxmlschemas.google.com/">
                    <go:slidesCustomData xmlns:go="http://customooxmlschemas.google.com/" textRoundtripDataId="0"/>
                  </a:ext>
                </a:extLst>
              </a:rPr>
              <a:t>Faboud</a:t>
            </a:r>
            <a:r>
              <a:rPr i="1" lang="en-GB" sz="1850">
                <a:solidFill>
                  <a:schemeClr val="dk1"/>
                </a:solidFill>
              </a:rPr>
              <a:t> and Mr Geen.</a:t>
            </a:r>
            <a:endParaRPr/>
          </a:p>
        </p:txBody>
      </p:sp>
      <p:pic>
        <p:nvPicPr>
          <p:cNvPr descr="\\2107srv001\staff$\kkowalska\Documents\My Pictures\Morley_Logo_Type_Large_blk.jpg" id="159" name="Google Shape;159;p1"/>
          <p:cNvPicPr preferRelativeResize="0"/>
          <p:nvPr/>
        </p:nvPicPr>
        <p:blipFill rotWithShape="1">
          <a:blip r:embed="rId4">
            <a:alphaModFix/>
          </a:blip>
          <a:srcRect b="0" l="0" r="0" t="0"/>
          <a:stretch/>
        </p:blipFill>
        <p:spPr>
          <a:xfrm>
            <a:off x="7254775" y="342404"/>
            <a:ext cx="1346240" cy="1656184"/>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3" name="Shape 233"/>
        <p:cNvGrpSpPr/>
        <p:nvPr/>
      </p:nvGrpSpPr>
      <p:grpSpPr>
        <a:xfrm>
          <a:off x="0" y="0"/>
          <a:ext cx="0" cy="0"/>
          <a:chOff x="0" y="0"/>
          <a:chExt cx="0" cy="0"/>
        </a:xfrm>
      </p:grpSpPr>
      <p:sp>
        <p:nvSpPr>
          <p:cNvPr id="234" name="Google Shape;234;p8"/>
          <p:cNvSpPr txBox="1"/>
          <p:nvPr>
            <p:ph type="title"/>
          </p:nvPr>
        </p:nvSpPr>
        <p:spPr>
          <a:xfrm>
            <a:off x="502118" y="358570"/>
            <a:ext cx="7266131" cy="946517"/>
          </a:xfrm>
          <a:prstGeom prst="rect">
            <a:avLst/>
          </a:prstGeom>
          <a:noFill/>
          <a:ln>
            <a:noFill/>
          </a:ln>
        </p:spPr>
        <p:txBody>
          <a:bodyPr anchorCtr="0" anchor="ctr" bIns="46700" lIns="93400" spcFirstLastPara="1" rIns="93400" wrap="square" tIns="46700">
            <a:noAutofit/>
          </a:bodyPr>
          <a:lstStyle/>
          <a:p>
            <a:pPr indent="0" lvl="0" marL="0" marR="0" rtl="0" algn="l">
              <a:lnSpc>
                <a:spcPct val="100000"/>
              </a:lnSpc>
              <a:spcBef>
                <a:spcPts val="0"/>
              </a:spcBef>
              <a:spcAft>
                <a:spcPts val="0"/>
              </a:spcAft>
              <a:buClr>
                <a:schemeClr val="dk1"/>
              </a:buClr>
              <a:buSzPts val="3300"/>
              <a:buFont typeface="Verdana"/>
              <a:buNone/>
            </a:pPr>
            <a:r>
              <a:rPr b="1" i="0" lang="en-GB" sz="3300" u="none" cap="none" strike="noStrike">
                <a:solidFill>
                  <a:schemeClr val="dk1"/>
                </a:solidFill>
                <a:latin typeface="Verdana"/>
                <a:ea typeface="Verdana"/>
                <a:cs typeface="Verdana"/>
                <a:sym typeface="Verdana"/>
              </a:rPr>
              <a:t>Year </a:t>
            </a:r>
            <a:r>
              <a:rPr b="1" lang="en-GB">
                <a:solidFill>
                  <a:schemeClr val="dk1"/>
                </a:solidFill>
              </a:rPr>
              <a:t>6</a:t>
            </a:r>
            <a:r>
              <a:rPr b="1" i="0" lang="en-GB" sz="3300" u="none" cap="none" strike="noStrike">
                <a:solidFill>
                  <a:schemeClr val="dk1"/>
                </a:solidFill>
                <a:latin typeface="Verdana"/>
                <a:ea typeface="Verdana"/>
                <a:cs typeface="Verdana"/>
                <a:sym typeface="Verdana"/>
              </a:rPr>
              <a:t> General</a:t>
            </a:r>
            <a:endParaRPr b="1" i="0" sz="3300" u="none" cap="none" strike="noStrike">
              <a:solidFill>
                <a:schemeClr val="dk1"/>
              </a:solidFill>
              <a:latin typeface="Verdana"/>
              <a:ea typeface="Verdana"/>
              <a:cs typeface="Verdana"/>
              <a:sym typeface="Verdana"/>
            </a:endParaRPr>
          </a:p>
        </p:txBody>
      </p:sp>
      <p:sp>
        <p:nvSpPr>
          <p:cNvPr id="235" name="Google Shape;235;p8"/>
          <p:cNvSpPr txBox="1"/>
          <p:nvPr>
            <p:ph idx="1" type="body"/>
          </p:nvPr>
        </p:nvSpPr>
        <p:spPr>
          <a:xfrm>
            <a:off x="170121" y="1494526"/>
            <a:ext cx="8531204" cy="4221900"/>
          </a:xfrm>
          <a:prstGeom prst="rect">
            <a:avLst/>
          </a:prstGeom>
          <a:noFill/>
          <a:ln>
            <a:noFill/>
          </a:ln>
        </p:spPr>
        <p:txBody>
          <a:bodyPr anchorCtr="0" anchor="ctr" bIns="46700" lIns="93400" spcFirstLastPara="1" rIns="93400" wrap="square" tIns="46700">
            <a:noAutofit/>
          </a:bodyPr>
          <a:lstStyle/>
          <a:p>
            <a:pPr indent="0" lvl="0" marL="0" marR="0" rtl="0" algn="l">
              <a:lnSpc>
                <a:spcPct val="80000"/>
              </a:lnSpc>
              <a:spcBef>
                <a:spcPts val="613"/>
              </a:spcBef>
              <a:spcAft>
                <a:spcPts val="0"/>
              </a:spcAft>
              <a:buSzPts val="1800"/>
              <a:buNone/>
            </a:pPr>
            <a:r>
              <a:rPr b="1" i="0" lang="en-GB" sz="2312" u="none" cap="none" strike="noStrike">
                <a:solidFill>
                  <a:schemeClr val="dk1"/>
                </a:solidFill>
                <a:latin typeface="Verdana"/>
                <a:ea typeface="Verdana"/>
                <a:cs typeface="Verdana"/>
                <a:sym typeface="Verdana"/>
              </a:rPr>
              <a:t>Letters and notices: </a:t>
            </a:r>
            <a:endParaRPr b="1" i="0" sz="2312" u="none" cap="none" strike="noStrike">
              <a:solidFill>
                <a:schemeClr val="dk1"/>
              </a:solidFill>
              <a:latin typeface="Verdana"/>
              <a:ea typeface="Verdana"/>
              <a:cs typeface="Verdana"/>
              <a:sym typeface="Verdana"/>
            </a:endParaRPr>
          </a:p>
          <a:p>
            <a:pPr indent="0" lvl="0" marL="0" marR="0" rtl="0" algn="l">
              <a:lnSpc>
                <a:spcPct val="80000"/>
              </a:lnSpc>
              <a:spcBef>
                <a:spcPts val="613"/>
              </a:spcBef>
              <a:spcAft>
                <a:spcPts val="0"/>
              </a:spcAft>
              <a:buSzPts val="1800"/>
              <a:buNone/>
            </a:pPr>
            <a:r>
              <a:rPr b="0" i="0" lang="en-GB" sz="2312" u="none" cap="none" strike="noStrike">
                <a:solidFill>
                  <a:schemeClr val="dk1"/>
                </a:solidFill>
                <a:latin typeface="Verdana"/>
                <a:ea typeface="Verdana"/>
                <a:cs typeface="Verdana"/>
                <a:sym typeface="Verdana"/>
              </a:rPr>
              <a:t>Most information will be via ParentMail. </a:t>
            </a:r>
            <a:endParaRPr b="0" i="0" sz="2312" u="none" cap="none" strike="noStrike">
              <a:solidFill>
                <a:schemeClr val="dk1"/>
              </a:solidFill>
              <a:latin typeface="Verdana"/>
              <a:ea typeface="Verdana"/>
              <a:cs typeface="Verdana"/>
              <a:sym typeface="Verdana"/>
            </a:endParaRPr>
          </a:p>
          <a:p>
            <a:pPr indent="0" lvl="0" marL="0" marR="0" rtl="0" algn="l">
              <a:lnSpc>
                <a:spcPct val="80000"/>
              </a:lnSpc>
              <a:spcBef>
                <a:spcPts val="613"/>
              </a:spcBef>
              <a:spcAft>
                <a:spcPts val="0"/>
              </a:spcAft>
              <a:buSzPts val="1800"/>
              <a:buNone/>
            </a:pPr>
            <a:r>
              <a:rPr b="0" i="0" lang="en-GB" sz="2312" u="none" cap="none" strike="noStrike">
                <a:solidFill>
                  <a:schemeClr val="dk1"/>
                </a:solidFill>
                <a:latin typeface="Verdana"/>
                <a:ea typeface="Verdana"/>
                <a:cs typeface="Verdana"/>
                <a:sym typeface="Verdana"/>
              </a:rPr>
              <a:t>Please sign up if you have not already done so.</a:t>
            </a:r>
            <a:r>
              <a:rPr b="1" i="0" lang="en-GB" sz="2312" u="none" cap="none" strike="noStrike">
                <a:solidFill>
                  <a:schemeClr val="dk1"/>
                </a:solidFill>
                <a:latin typeface="Verdana"/>
                <a:ea typeface="Verdana"/>
                <a:cs typeface="Verdana"/>
                <a:sym typeface="Verdana"/>
              </a:rPr>
              <a:t> </a:t>
            </a:r>
            <a:endParaRPr b="1" i="0" sz="2312" u="none" cap="none" strike="noStrike">
              <a:solidFill>
                <a:schemeClr val="dk1"/>
              </a:solidFill>
              <a:latin typeface="Verdana"/>
              <a:ea typeface="Verdana"/>
              <a:cs typeface="Verdana"/>
              <a:sym typeface="Verdana"/>
            </a:endParaRPr>
          </a:p>
          <a:p>
            <a:pPr indent="0" lvl="0" marL="0" marR="0" rtl="0" algn="l">
              <a:lnSpc>
                <a:spcPct val="80000"/>
              </a:lnSpc>
              <a:spcBef>
                <a:spcPts val="613"/>
              </a:spcBef>
              <a:spcAft>
                <a:spcPts val="0"/>
              </a:spcAft>
              <a:buSzPts val="1800"/>
              <a:buNone/>
            </a:pPr>
            <a:r>
              <a:rPr lang="en-GB" sz="2312">
                <a:solidFill>
                  <a:schemeClr val="dk1"/>
                </a:solidFill>
              </a:rPr>
              <a:t>Check the weekly newsletter for key information and the class page on the website for general year group information.</a:t>
            </a:r>
            <a:endParaRPr b="1" i="0" sz="2312" u="none" cap="none" strike="noStrike">
              <a:solidFill>
                <a:schemeClr val="dk1"/>
              </a:solidFill>
              <a:latin typeface="Verdana"/>
              <a:ea typeface="Verdana"/>
              <a:cs typeface="Verdana"/>
              <a:sym typeface="Verdana"/>
            </a:endParaRPr>
          </a:p>
          <a:p>
            <a:pPr indent="0" lvl="0" marL="0" marR="0" rtl="0" algn="l">
              <a:lnSpc>
                <a:spcPct val="80000"/>
              </a:lnSpc>
              <a:spcBef>
                <a:spcPts val="0"/>
              </a:spcBef>
              <a:spcAft>
                <a:spcPts val="0"/>
              </a:spcAft>
              <a:buClr>
                <a:schemeClr val="lt2"/>
              </a:buClr>
              <a:buSzPts val="2312"/>
              <a:buFont typeface="Noto Sans Symbols"/>
              <a:buNone/>
            </a:pPr>
            <a:r>
              <a:t/>
            </a:r>
            <a:endParaRPr b="1" i="0" sz="2312" u="none" cap="none" strike="noStrike">
              <a:solidFill>
                <a:schemeClr val="dk1"/>
              </a:solidFill>
              <a:latin typeface="Verdana"/>
              <a:ea typeface="Verdana"/>
              <a:cs typeface="Verdana"/>
              <a:sym typeface="Verdana"/>
            </a:endParaRPr>
          </a:p>
          <a:p>
            <a:pPr indent="0" lvl="0" marL="0" marR="0" rtl="0" algn="l">
              <a:lnSpc>
                <a:spcPct val="80000"/>
              </a:lnSpc>
              <a:spcBef>
                <a:spcPts val="0"/>
              </a:spcBef>
              <a:spcAft>
                <a:spcPts val="0"/>
              </a:spcAft>
              <a:buSzPts val="1800"/>
              <a:buNone/>
            </a:pPr>
            <a:r>
              <a:rPr b="1" i="0" lang="en-GB" sz="2312" u="none" cap="none" strike="noStrike">
                <a:solidFill>
                  <a:schemeClr val="dk1"/>
                </a:solidFill>
                <a:latin typeface="Verdana"/>
                <a:ea typeface="Verdana"/>
                <a:cs typeface="Verdana"/>
                <a:sym typeface="Verdana"/>
              </a:rPr>
              <a:t>Birthday</a:t>
            </a:r>
            <a:r>
              <a:rPr b="1" lang="en-GB" sz="2312">
                <a:solidFill>
                  <a:schemeClr val="dk1"/>
                </a:solidFill>
              </a:rPr>
              <a:t>s:</a:t>
            </a:r>
            <a:r>
              <a:rPr b="0" i="0" lang="en-GB" sz="2312" u="none" cap="none" strike="noStrike">
                <a:solidFill>
                  <a:schemeClr val="dk1"/>
                </a:solidFill>
                <a:latin typeface="Verdana"/>
                <a:ea typeface="Verdana"/>
                <a:cs typeface="Verdana"/>
                <a:sym typeface="Verdana"/>
              </a:rPr>
              <a:t> </a:t>
            </a:r>
            <a:endParaRPr b="0" i="0" sz="2312" u="none" cap="none" strike="noStrike">
              <a:solidFill>
                <a:schemeClr val="dk1"/>
              </a:solidFill>
              <a:latin typeface="Verdana"/>
              <a:ea typeface="Verdana"/>
              <a:cs typeface="Verdana"/>
              <a:sym typeface="Verdana"/>
            </a:endParaRPr>
          </a:p>
          <a:p>
            <a:pPr indent="0" lvl="0" marL="0" marR="0" rtl="0" algn="l">
              <a:lnSpc>
                <a:spcPct val="80000"/>
              </a:lnSpc>
              <a:spcBef>
                <a:spcPts val="0"/>
              </a:spcBef>
              <a:spcAft>
                <a:spcPts val="0"/>
              </a:spcAft>
              <a:buSzPts val="1800"/>
              <a:buNone/>
            </a:pPr>
            <a:r>
              <a:rPr lang="en-GB" sz="2312">
                <a:solidFill>
                  <a:schemeClr val="dk1"/>
                </a:solidFill>
              </a:rPr>
              <a:t>Please do not send in sweets:</a:t>
            </a:r>
            <a:r>
              <a:rPr b="0" i="0" lang="en-GB" sz="2312" u="none" cap="none" strike="noStrike">
                <a:solidFill>
                  <a:schemeClr val="dk1"/>
                </a:solidFill>
                <a:latin typeface="Verdana"/>
                <a:ea typeface="Verdana"/>
                <a:cs typeface="Verdana"/>
                <a:sym typeface="Verdana"/>
              </a:rPr>
              <a:t> </a:t>
            </a:r>
            <a:r>
              <a:rPr lang="en-GB" sz="2312">
                <a:solidFill>
                  <a:schemeClr val="dk1"/>
                </a:solidFill>
              </a:rPr>
              <a:t>if you want to send in something to share and celebrate, please consider something useful/enjoyable such as a small game or book for the class.  </a:t>
            </a:r>
            <a:endParaRPr sz="2312">
              <a:solidFill>
                <a:schemeClr val="dk1"/>
              </a:solidFill>
            </a:endParaRPr>
          </a:p>
          <a:p>
            <a:pPr indent="0" lvl="0" marL="0" marR="0" rtl="0" algn="l">
              <a:lnSpc>
                <a:spcPct val="80000"/>
              </a:lnSpc>
              <a:spcBef>
                <a:spcPts val="0"/>
              </a:spcBef>
              <a:spcAft>
                <a:spcPts val="0"/>
              </a:spcAft>
              <a:buSzPts val="1800"/>
              <a:buNone/>
            </a:pPr>
            <a:r>
              <a:t/>
            </a:r>
            <a:endParaRPr b="1" i="1" sz="2312">
              <a:solidFill>
                <a:schemeClr val="dk1"/>
              </a:solidFill>
            </a:endParaRPr>
          </a:p>
          <a:p>
            <a:pPr indent="0" lvl="0" marL="0" marR="0" rtl="0" algn="l">
              <a:lnSpc>
                <a:spcPct val="80000"/>
              </a:lnSpc>
              <a:spcBef>
                <a:spcPts val="0"/>
              </a:spcBef>
              <a:spcAft>
                <a:spcPts val="0"/>
              </a:spcAft>
              <a:buSzPts val="1800"/>
              <a:buNone/>
            </a:pPr>
            <a:r>
              <a:rPr b="1" i="1" lang="en-GB" sz="2312">
                <a:solidFill>
                  <a:schemeClr val="dk1"/>
                </a:solidFill>
              </a:rPr>
              <a:t>There is absolutely no requirement for this!</a:t>
            </a:r>
            <a:endParaRPr b="1" i="1"/>
          </a:p>
          <a:p>
            <a:pPr indent="0" lvl="0" marL="0" marR="0" rtl="0" algn="l">
              <a:lnSpc>
                <a:spcPct val="80000"/>
              </a:lnSpc>
              <a:spcBef>
                <a:spcPts val="0"/>
              </a:spcBef>
              <a:spcAft>
                <a:spcPts val="0"/>
              </a:spcAft>
              <a:buClr>
                <a:schemeClr val="lt2"/>
              </a:buClr>
              <a:buSzPts val="1295"/>
              <a:buFont typeface="Noto Sans Symbols"/>
              <a:buNone/>
            </a:pPr>
            <a:r>
              <a:t/>
            </a:r>
            <a:endParaRPr b="0" i="0" sz="1295" u="none" cap="none" strike="noStrike">
              <a:solidFill>
                <a:schemeClr val="dk1"/>
              </a:solidFill>
              <a:latin typeface="Verdana"/>
              <a:ea typeface="Verdana"/>
              <a:cs typeface="Verdana"/>
              <a:sym typeface="Verdana"/>
            </a:endParaRPr>
          </a:p>
          <a:p>
            <a:pPr indent="0" lvl="0" marL="0" marR="0" rtl="0" algn="l">
              <a:lnSpc>
                <a:spcPct val="80000"/>
              </a:lnSpc>
              <a:spcBef>
                <a:spcPts val="462"/>
              </a:spcBef>
              <a:spcAft>
                <a:spcPts val="0"/>
              </a:spcAft>
              <a:buClr>
                <a:schemeClr val="lt2"/>
              </a:buClr>
              <a:buSzPts val="2312"/>
              <a:buFont typeface="Noto Sans Symbols"/>
              <a:buNone/>
            </a:pPr>
            <a:r>
              <a:t/>
            </a:r>
            <a:endParaRPr b="0" i="0" sz="2312" u="none" cap="none" strike="noStrike">
              <a:solidFill>
                <a:schemeClr val="lt1"/>
              </a:solidFill>
              <a:latin typeface="Verdana"/>
              <a:ea typeface="Verdana"/>
              <a:cs typeface="Verdana"/>
              <a:sym typeface="Verdana"/>
            </a:endParaRPr>
          </a:p>
        </p:txBody>
      </p:sp>
      <p:pic>
        <p:nvPicPr>
          <p:cNvPr id="236" name="Google Shape;236;p8"/>
          <p:cNvPicPr preferRelativeResize="0"/>
          <p:nvPr/>
        </p:nvPicPr>
        <p:blipFill rotWithShape="1">
          <a:blip r:embed="rId3">
            <a:alphaModFix/>
          </a:blip>
          <a:srcRect b="0" l="0" r="0" t="0"/>
          <a:stretch/>
        </p:blipFill>
        <p:spPr>
          <a:xfrm>
            <a:off x="7315925" y="358577"/>
            <a:ext cx="1536325" cy="1510275"/>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0" name="Shape 240"/>
        <p:cNvGrpSpPr/>
        <p:nvPr/>
      </p:nvGrpSpPr>
      <p:grpSpPr>
        <a:xfrm>
          <a:off x="0" y="0"/>
          <a:ext cx="0" cy="0"/>
          <a:chOff x="0" y="0"/>
          <a:chExt cx="0" cy="0"/>
        </a:xfrm>
      </p:grpSpPr>
      <p:sp>
        <p:nvSpPr>
          <p:cNvPr id="241" name="Google Shape;241;g2fce8e670e5_0_0"/>
          <p:cNvSpPr txBox="1"/>
          <p:nvPr/>
        </p:nvSpPr>
        <p:spPr>
          <a:xfrm>
            <a:off x="275800" y="666675"/>
            <a:ext cx="8660700" cy="692100"/>
          </a:xfrm>
          <a:prstGeom prst="rect">
            <a:avLst/>
          </a:prstGeom>
          <a:noFill/>
          <a:ln>
            <a:noFill/>
          </a:ln>
        </p:spPr>
        <p:txBody>
          <a:bodyPr anchorCtr="0" anchor="t" bIns="46675" lIns="93350" spcFirstLastPara="1" rIns="93350" wrap="square" tIns="46675">
            <a:noAutofit/>
          </a:bodyPr>
          <a:lstStyle/>
          <a:p>
            <a:pPr indent="0" lvl="0" marL="0" marR="0" rtl="0" algn="l">
              <a:lnSpc>
                <a:spcPct val="100000"/>
              </a:lnSpc>
              <a:spcBef>
                <a:spcPts val="0"/>
              </a:spcBef>
              <a:spcAft>
                <a:spcPts val="0"/>
              </a:spcAft>
              <a:buClr>
                <a:schemeClr val="dk1"/>
              </a:buClr>
              <a:buSzPts val="2500"/>
              <a:buFont typeface="Tahoma"/>
              <a:buNone/>
            </a:pPr>
            <a:r>
              <a:rPr i="0" lang="en-GB" sz="2200" u="none" cap="none" strike="noStrike">
                <a:solidFill>
                  <a:schemeClr val="dk1"/>
                </a:solidFill>
                <a:latin typeface="Verdana"/>
                <a:ea typeface="Verdana"/>
                <a:cs typeface="Verdana"/>
                <a:sym typeface="Verdana"/>
              </a:rPr>
              <a:t>SATS Week: Monday </a:t>
            </a:r>
            <a:r>
              <a:rPr lang="en-GB" sz="2200">
                <a:solidFill>
                  <a:schemeClr val="dk1"/>
                </a:solidFill>
                <a:latin typeface="Verdana"/>
                <a:ea typeface="Verdana"/>
                <a:cs typeface="Verdana"/>
                <a:sym typeface="Verdana"/>
              </a:rPr>
              <a:t>12</a:t>
            </a:r>
            <a:r>
              <a:rPr baseline="30000" i="0" lang="en-GB" sz="2200" u="none" cap="none" strike="noStrike">
                <a:solidFill>
                  <a:schemeClr val="dk1"/>
                </a:solidFill>
                <a:latin typeface="Verdana"/>
                <a:ea typeface="Verdana"/>
                <a:cs typeface="Verdana"/>
                <a:sym typeface="Verdana"/>
              </a:rPr>
              <a:t>th</a:t>
            </a:r>
            <a:r>
              <a:rPr i="0" lang="en-GB" sz="2200" u="none" cap="none" strike="noStrike">
                <a:solidFill>
                  <a:schemeClr val="dk1"/>
                </a:solidFill>
                <a:latin typeface="Verdana"/>
                <a:ea typeface="Verdana"/>
                <a:cs typeface="Verdana"/>
                <a:sym typeface="Verdana"/>
              </a:rPr>
              <a:t> May - Thursday 1</a:t>
            </a:r>
            <a:r>
              <a:rPr lang="en-GB" sz="2200">
                <a:solidFill>
                  <a:schemeClr val="dk1"/>
                </a:solidFill>
                <a:latin typeface="Verdana"/>
                <a:ea typeface="Verdana"/>
                <a:cs typeface="Verdana"/>
                <a:sym typeface="Verdana"/>
              </a:rPr>
              <a:t>5</a:t>
            </a:r>
            <a:r>
              <a:rPr baseline="30000" i="0" lang="en-GB" sz="2200" u="none" cap="none" strike="noStrike">
                <a:solidFill>
                  <a:schemeClr val="dk1"/>
                </a:solidFill>
                <a:latin typeface="Verdana"/>
                <a:ea typeface="Verdana"/>
                <a:cs typeface="Verdana"/>
                <a:sym typeface="Verdana"/>
              </a:rPr>
              <a:t>th</a:t>
            </a:r>
            <a:r>
              <a:rPr i="0" lang="en-GB" sz="2200" u="none" cap="none" strike="noStrike">
                <a:solidFill>
                  <a:schemeClr val="dk1"/>
                </a:solidFill>
                <a:latin typeface="Verdana"/>
                <a:ea typeface="Verdana"/>
                <a:cs typeface="Verdana"/>
                <a:sym typeface="Verdana"/>
              </a:rPr>
              <a:t> May 202</a:t>
            </a:r>
            <a:r>
              <a:rPr lang="en-GB" sz="2200">
                <a:solidFill>
                  <a:schemeClr val="dk1"/>
                </a:solidFill>
                <a:latin typeface="Verdana"/>
                <a:ea typeface="Verdana"/>
                <a:cs typeface="Verdana"/>
                <a:sym typeface="Verdana"/>
              </a:rPr>
              <a:t>4.</a:t>
            </a:r>
            <a:endParaRPr i="0" sz="2200" u="none" cap="none" strike="noStrike">
              <a:solidFill>
                <a:srgbClr val="000000"/>
              </a:solidFill>
              <a:latin typeface="Verdana"/>
              <a:ea typeface="Verdana"/>
              <a:cs typeface="Verdana"/>
              <a:sym typeface="Verdana"/>
            </a:endParaRPr>
          </a:p>
        </p:txBody>
      </p:sp>
      <p:sp>
        <p:nvSpPr>
          <p:cNvPr id="242" name="Google Shape;242;g2fce8e670e5_0_0"/>
          <p:cNvSpPr txBox="1"/>
          <p:nvPr/>
        </p:nvSpPr>
        <p:spPr>
          <a:xfrm>
            <a:off x="275800" y="1195250"/>
            <a:ext cx="8660700" cy="2316300"/>
          </a:xfrm>
          <a:prstGeom prst="rect">
            <a:avLst/>
          </a:prstGeom>
          <a:noFill/>
          <a:ln>
            <a:noFill/>
          </a:ln>
        </p:spPr>
        <p:txBody>
          <a:bodyPr anchorCtr="0" anchor="t" bIns="46675" lIns="93350" spcFirstLastPara="1" rIns="93350" wrap="square" tIns="46675">
            <a:noAutofit/>
          </a:bodyPr>
          <a:lstStyle/>
          <a:p>
            <a:pPr indent="0" lvl="0" marL="0" marR="0" rtl="0" algn="l">
              <a:lnSpc>
                <a:spcPct val="100000"/>
              </a:lnSpc>
              <a:spcBef>
                <a:spcPts val="0"/>
              </a:spcBef>
              <a:spcAft>
                <a:spcPts val="0"/>
              </a:spcAft>
              <a:buClr>
                <a:schemeClr val="dk1"/>
              </a:buClr>
              <a:buSzPts val="2500"/>
              <a:buFont typeface="Tahoma"/>
              <a:buNone/>
            </a:pPr>
            <a:r>
              <a:rPr i="0" lang="en-GB" sz="2200" u="none" cap="none" strike="noStrike">
                <a:solidFill>
                  <a:schemeClr val="dk1"/>
                </a:solidFill>
                <a:latin typeface="Verdana"/>
                <a:ea typeface="Verdana"/>
                <a:cs typeface="Verdana"/>
                <a:sym typeface="Verdana"/>
              </a:rPr>
              <a:t>Your child will sit the following tests:</a:t>
            </a:r>
            <a:endParaRPr sz="2200">
              <a:solidFill>
                <a:schemeClr val="dk1"/>
              </a:solidFill>
              <a:latin typeface="Verdana"/>
              <a:ea typeface="Verdana"/>
              <a:cs typeface="Verdana"/>
              <a:sym typeface="Verdana"/>
            </a:endParaRPr>
          </a:p>
          <a:p>
            <a:pPr indent="-368300" lvl="0" marL="809999" rtl="0" algn="l">
              <a:spcBef>
                <a:spcPts val="0"/>
              </a:spcBef>
              <a:spcAft>
                <a:spcPts val="0"/>
              </a:spcAft>
              <a:buClr>
                <a:schemeClr val="dk1"/>
              </a:buClr>
              <a:buSzPts val="2200"/>
              <a:buFont typeface="Verdana"/>
              <a:buChar char="●"/>
            </a:pPr>
            <a:r>
              <a:rPr lang="en-GB" sz="2200">
                <a:solidFill>
                  <a:schemeClr val="dk1"/>
                </a:solidFill>
                <a:latin typeface="Verdana"/>
                <a:ea typeface="Verdana"/>
                <a:cs typeface="Verdana"/>
                <a:sym typeface="Verdana"/>
              </a:rPr>
              <a:t>Monday 12th:</a:t>
            </a:r>
            <a:endParaRPr sz="2200">
              <a:solidFill>
                <a:schemeClr val="dk1"/>
              </a:solidFill>
              <a:latin typeface="Verdana"/>
              <a:ea typeface="Verdana"/>
              <a:cs typeface="Verdana"/>
              <a:sym typeface="Verdana"/>
            </a:endParaRPr>
          </a:p>
          <a:p>
            <a:pPr indent="-368300" lvl="1" marL="1260000" rtl="0" algn="l">
              <a:spcBef>
                <a:spcPts val="0"/>
              </a:spcBef>
              <a:spcAft>
                <a:spcPts val="0"/>
              </a:spcAft>
              <a:buClr>
                <a:schemeClr val="dk1"/>
              </a:buClr>
              <a:buSzPts val="2200"/>
              <a:buFont typeface="Verdana"/>
              <a:buChar char="○"/>
            </a:pPr>
            <a:r>
              <a:rPr lang="en-GB" sz="2200">
                <a:solidFill>
                  <a:schemeClr val="dk1"/>
                </a:solidFill>
                <a:latin typeface="Verdana"/>
                <a:ea typeface="Verdana"/>
                <a:cs typeface="Verdana"/>
                <a:sym typeface="Verdana"/>
              </a:rPr>
              <a:t>Spelling (around 20 minutes)</a:t>
            </a:r>
            <a:endParaRPr sz="2200">
              <a:solidFill>
                <a:schemeClr val="dk1"/>
              </a:solidFill>
              <a:latin typeface="Verdana"/>
              <a:ea typeface="Verdana"/>
              <a:cs typeface="Verdana"/>
              <a:sym typeface="Verdana"/>
            </a:endParaRPr>
          </a:p>
          <a:p>
            <a:pPr indent="-368300" lvl="1" marL="1260000" rtl="0" algn="l">
              <a:spcBef>
                <a:spcPts val="0"/>
              </a:spcBef>
              <a:spcAft>
                <a:spcPts val="0"/>
              </a:spcAft>
              <a:buClr>
                <a:schemeClr val="dk1"/>
              </a:buClr>
              <a:buSzPts val="2200"/>
              <a:buFont typeface="Verdana"/>
              <a:buChar char="○"/>
            </a:pPr>
            <a:r>
              <a:rPr lang="en-GB" sz="2200">
                <a:solidFill>
                  <a:schemeClr val="dk1"/>
                </a:solidFill>
                <a:latin typeface="Verdana"/>
                <a:ea typeface="Verdana"/>
                <a:cs typeface="Verdana"/>
                <a:sym typeface="Verdana"/>
              </a:rPr>
              <a:t>Punctuation &amp; Grammar test. (45 minutes)</a:t>
            </a:r>
            <a:endParaRPr sz="2200">
              <a:solidFill>
                <a:schemeClr val="dk1"/>
              </a:solidFill>
              <a:latin typeface="Verdana"/>
              <a:ea typeface="Verdana"/>
              <a:cs typeface="Verdana"/>
              <a:sym typeface="Verdana"/>
            </a:endParaRPr>
          </a:p>
          <a:p>
            <a:pPr indent="-368300" lvl="0" marL="809999" rtl="0" algn="l">
              <a:spcBef>
                <a:spcPts val="0"/>
              </a:spcBef>
              <a:spcAft>
                <a:spcPts val="0"/>
              </a:spcAft>
              <a:buClr>
                <a:schemeClr val="dk1"/>
              </a:buClr>
              <a:buSzPts val="2200"/>
              <a:buFont typeface="Verdana"/>
              <a:buChar char="●"/>
            </a:pPr>
            <a:r>
              <a:rPr lang="en-GB" sz="2200">
                <a:solidFill>
                  <a:schemeClr val="dk1"/>
                </a:solidFill>
                <a:latin typeface="Verdana"/>
                <a:ea typeface="Verdana"/>
                <a:cs typeface="Verdana"/>
                <a:sym typeface="Verdana"/>
              </a:rPr>
              <a:t>Tuesday 13th </a:t>
            </a:r>
            <a:endParaRPr sz="2200">
              <a:solidFill>
                <a:schemeClr val="dk1"/>
              </a:solidFill>
              <a:latin typeface="Verdana"/>
              <a:ea typeface="Verdana"/>
              <a:cs typeface="Verdana"/>
              <a:sym typeface="Verdana"/>
            </a:endParaRPr>
          </a:p>
          <a:p>
            <a:pPr indent="-368300" lvl="1" marL="1260000" rtl="0" algn="l">
              <a:spcBef>
                <a:spcPts val="0"/>
              </a:spcBef>
              <a:spcAft>
                <a:spcPts val="0"/>
              </a:spcAft>
              <a:buClr>
                <a:schemeClr val="dk1"/>
              </a:buClr>
              <a:buSzPts val="2200"/>
              <a:buFont typeface="Verdana"/>
              <a:buChar char="○"/>
            </a:pPr>
            <a:r>
              <a:rPr lang="en-GB" sz="2200">
                <a:solidFill>
                  <a:schemeClr val="dk1"/>
                </a:solidFill>
                <a:latin typeface="Verdana"/>
                <a:ea typeface="Verdana"/>
                <a:cs typeface="Verdana"/>
                <a:sym typeface="Verdana"/>
              </a:rPr>
              <a:t>Reading paper (60 minutes)</a:t>
            </a:r>
            <a:endParaRPr sz="2200">
              <a:solidFill>
                <a:schemeClr val="dk1"/>
              </a:solidFill>
              <a:latin typeface="Verdana"/>
              <a:ea typeface="Verdana"/>
              <a:cs typeface="Verdana"/>
              <a:sym typeface="Verdana"/>
            </a:endParaRPr>
          </a:p>
          <a:p>
            <a:pPr indent="-368300" lvl="0" marL="809999" rtl="0" algn="l">
              <a:spcBef>
                <a:spcPts val="0"/>
              </a:spcBef>
              <a:spcAft>
                <a:spcPts val="0"/>
              </a:spcAft>
              <a:buClr>
                <a:schemeClr val="dk1"/>
              </a:buClr>
              <a:buSzPts val="2200"/>
              <a:buFont typeface="Verdana"/>
              <a:buChar char="●"/>
            </a:pPr>
            <a:r>
              <a:rPr lang="en-GB" sz="2200">
                <a:solidFill>
                  <a:schemeClr val="dk1"/>
                </a:solidFill>
                <a:latin typeface="Verdana"/>
                <a:ea typeface="Verdana"/>
                <a:cs typeface="Verdana"/>
                <a:sym typeface="Verdana"/>
              </a:rPr>
              <a:t>Wednesday 14th:</a:t>
            </a:r>
            <a:endParaRPr sz="2200">
              <a:solidFill>
                <a:schemeClr val="dk1"/>
              </a:solidFill>
              <a:latin typeface="Verdana"/>
              <a:ea typeface="Verdana"/>
              <a:cs typeface="Verdana"/>
              <a:sym typeface="Verdana"/>
            </a:endParaRPr>
          </a:p>
          <a:p>
            <a:pPr indent="-368300" lvl="1" marL="1260000" rtl="0" algn="l">
              <a:spcBef>
                <a:spcPts val="0"/>
              </a:spcBef>
              <a:spcAft>
                <a:spcPts val="0"/>
              </a:spcAft>
              <a:buClr>
                <a:schemeClr val="dk1"/>
              </a:buClr>
              <a:buSzPts val="2200"/>
              <a:buFont typeface="Verdana"/>
              <a:buChar char="○"/>
            </a:pPr>
            <a:r>
              <a:rPr lang="en-GB" sz="2200">
                <a:solidFill>
                  <a:schemeClr val="dk1"/>
                </a:solidFill>
                <a:latin typeface="Verdana"/>
                <a:ea typeface="Verdana"/>
                <a:cs typeface="Verdana"/>
                <a:sym typeface="Verdana"/>
              </a:rPr>
              <a:t>Maths Reasoning Paper 1 (40 minutes)</a:t>
            </a:r>
            <a:endParaRPr sz="2200">
              <a:solidFill>
                <a:schemeClr val="dk1"/>
              </a:solidFill>
              <a:latin typeface="Verdana"/>
              <a:ea typeface="Verdana"/>
              <a:cs typeface="Verdana"/>
              <a:sym typeface="Verdana"/>
            </a:endParaRPr>
          </a:p>
          <a:p>
            <a:pPr indent="-368300" lvl="1" marL="1260000" rtl="0" algn="l">
              <a:spcBef>
                <a:spcPts val="0"/>
              </a:spcBef>
              <a:spcAft>
                <a:spcPts val="0"/>
              </a:spcAft>
              <a:buClr>
                <a:schemeClr val="dk1"/>
              </a:buClr>
              <a:buSzPts val="2200"/>
              <a:buFont typeface="Verdana"/>
              <a:buChar char="○"/>
            </a:pPr>
            <a:r>
              <a:rPr lang="en-GB" sz="2200">
                <a:solidFill>
                  <a:schemeClr val="dk1"/>
                </a:solidFill>
                <a:latin typeface="Verdana"/>
                <a:ea typeface="Verdana"/>
                <a:cs typeface="Verdana"/>
                <a:sym typeface="Verdana"/>
              </a:rPr>
              <a:t>Arithmetic (30 minutes)</a:t>
            </a:r>
            <a:endParaRPr sz="2200">
              <a:solidFill>
                <a:schemeClr val="dk1"/>
              </a:solidFill>
              <a:latin typeface="Verdana"/>
              <a:ea typeface="Verdana"/>
              <a:cs typeface="Verdana"/>
              <a:sym typeface="Verdana"/>
            </a:endParaRPr>
          </a:p>
          <a:p>
            <a:pPr indent="-368300" lvl="0" marL="809999" rtl="0" algn="l">
              <a:spcBef>
                <a:spcPts val="0"/>
              </a:spcBef>
              <a:spcAft>
                <a:spcPts val="0"/>
              </a:spcAft>
              <a:buClr>
                <a:schemeClr val="dk1"/>
              </a:buClr>
              <a:buSzPts val="2200"/>
              <a:buFont typeface="Verdana"/>
              <a:buChar char="●"/>
            </a:pPr>
            <a:r>
              <a:rPr lang="en-GB" sz="2200">
                <a:solidFill>
                  <a:schemeClr val="dk1"/>
                </a:solidFill>
                <a:latin typeface="Verdana"/>
                <a:ea typeface="Verdana"/>
                <a:cs typeface="Verdana"/>
                <a:sym typeface="Verdana"/>
              </a:rPr>
              <a:t>Thursday 15th:</a:t>
            </a:r>
            <a:endParaRPr sz="2200">
              <a:solidFill>
                <a:schemeClr val="dk1"/>
              </a:solidFill>
              <a:latin typeface="Verdana"/>
              <a:ea typeface="Verdana"/>
              <a:cs typeface="Verdana"/>
              <a:sym typeface="Verdana"/>
            </a:endParaRPr>
          </a:p>
          <a:p>
            <a:pPr indent="-368300" lvl="1" marL="1260000" rtl="0" algn="l">
              <a:spcBef>
                <a:spcPts val="0"/>
              </a:spcBef>
              <a:spcAft>
                <a:spcPts val="0"/>
              </a:spcAft>
              <a:buClr>
                <a:schemeClr val="dk1"/>
              </a:buClr>
              <a:buSzPts val="2200"/>
              <a:buFont typeface="Verdana"/>
              <a:buChar char="○"/>
            </a:pPr>
            <a:r>
              <a:rPr lang="en-GB" sz="2200">
                <a:solidFill>
                  <a:schemeClr val="dk1"/>
                </a:solidFill>
                <a:latin typeface="Verdana"/>
                <a:ea typeface="Verdana"/>
                <a:cs typeface="Verdana"/>
                <a:sym typeface="Verdana"/>
              </a:rPr>
              <a:t>Maths Reasoning Paper 2 (40 Minutes)</a:t>
            </a:r>
            <a:endParaRPr sz="2200">
              <a:solidFill>
                <a:schemeClr val="dk1"/>
              </a:solidFill>
              <a:latin typeface="Verdana"/>
              <a:ea typeface="Verdana"/>
              <a:cs typeface="Verdana"/>
              <a:sym typeface="Verdana"/>
            </a:endParaRPr>
          </a:p>
          <a:p>
            <a:pPr indent="0" lvl="0" marL="0" marR="0" rtl="0" algn="l">
              <a:lnSpc>
                <a:spcPct val="100000"/>
              </a:lnSpc>
              <a:spcBef>
                <a:spcPts val="0"/>
              </a:spcBef>
              <a:spcAft>
                <a:spcPts val="0"/>
              </a:spcAft>
              <a:buNone/>
            </a:pPr>
            <a:r>
              <a:t/>
            </a:r>
            <a:endParaRPr sz="2200">
              <a:solidFill>
                <a:schemeClr val="dk1"/>
              </a:solidFill>
              <a:latin typeface="Verdana"/>
              <a:ea typeface="Verdana"/>
              <a:cs typeface="Verdana"/>
              <a:sym typeface="Verdana"/>
            </a:endParaRPr>
          </a:p>
        </p:txBody>
      </p:sp>
      <p:sp>
        <p:nvSpPr>
          <p:cNvPr id="243" name="Google Shape;243;g2fce8e670e5_0_0"/>
          <p:cNvSpPr txBox="1"/>
          <p:nvPr/>
        </p:nvSpPr>
        <p:spPr>
          <a:xfrm>
            <a:off x="388538" y="5196349"/>
            <a:ext cx="8547900" cy="1607400"/>
          </a:xfrm>
          <a:prstGeom prst="rect">
            <a:avLst/>
          </a:prstGeom>
          <a:noFill/>
          <a:ln>
            <a:noFill/>
          </a:ln>
        </p:spPr>
        <p:txBody>
          <a:bodyPr anchorCtr="0" anchor="t" bIns="46675" lIns="93350" spcFirstLastPara="1" rIns="93350" wrap="square" tIns="46675">
            <a:noAutofit/>
          </a:bodyPr>
          <a:lstStyle/>
          <a:p>
            <a:pPr indent="0" lvl="0" marL="0" marR="0" rtl="0" algn="l">
              <a:lnSpc>
                <a:spcPct val="100000"/>
              </a:lnSpc>
              <a:spcBef>
                <a:spcPts val="0"/>
              </a:spcBef>
              <a:spcAft>
                <a:spcPts val="0"/>
              </a:spcAft>
              <a:buClr>
                <a:schemeClr val="dk1"/>
              </a:buClr>
              <a:buSzPts val="2500"/>
              <a:buFont typeface="Tahoma"/>
              <a:buNone/>
            </a:pPr>
            <a:r>
              <a:rPr i="0" lang="en-GB" sz="2200" u="none" cap="none" strike="noStrike">
                <a:solidFill>
                  <a:schemeClr val="dk1"/>
                </a:solidFill>
                <a:latin typeface="Verdana"/>
                <a:ea typeface="Verdana"/>
                <a:cs typeface="Verdana"/>
                <a:sym typeface="Verdana"/>
              </a:rPr>
              <a:t>Writing is assessed by teachers and moderated by the county. The procedure is different from other year groups in that children must meet </a:t>
            </a:r>
            <a:r>
              <a:rPr i="0" lang="en-GB" sz="2200" u="sng" cap="none" strike="noStrike">
                <a:solidFill>
                  <a:schemeClr val="dk1"/>
                </a:solidFill>
                <a:latin typeface="Verdana"/>
                <a:ea typeface="Verdana"/>
                <a:cs typeface="Verdana"/>
                <a:sym typeface="Verdana"/>
              </a:rPr>
              <a:t>all</a:t>
            </a:r>
            <a:r>
              <a:rPr i="0" lang="en-GB" sz="2200" u="none" cap="none" strike="noStrike">
                <a:solidFill>
                  <a:schemeClr val="dk1"/>
                </a:solidFill>
                <a:latin typeface="Verdana"/>
                <a:ea typeface="Verdana"/>
                <a:cs typeface="Verdana"/>
                <a:sym typeface="Verdana"/>
              </a:rPr>
              <a:t> criteria in order to meet the expected standard.</a:t>
            </a:r>
            <a:endParaRPr i="0" sz="2200" u="none" cap="none" strike="noStrike">
              <a:solidFill>
                <a:srgbClr val="000000"/>
              </a:solidFill>
              <a:latin typeface="Verdana"/>
              <a:ea typeface="Verdana"/>
              <a:cs typeface="Verdana"/>
              <a:sym typeface="Verdana"/>
            </a:endParaRPr>
          </a:p>
        </p:txBody>
      </p:sp>
      <p:sp>
        <p:nvSpPr>
          <p:cNvPr id="244" name="Google Shape;244;g2fce8e670e5_0_0"/>
          <p:cNvSpPr txBox="1"/>
          <p:nvPr/>
        </p:nvSpPr>
        <p:spPr>
          <a:xfrm>
            <a:off x="182854" y="19500"/>
            <a:ext cx="8994300" cy="788100"/>
          </a:xfrm>
          <a:prstGeom prst="rect">
            <a:avLst/>
          </a:prstGeom>
          <a:noFill/>
          <a:ln>
            <a:noFill/>
          </a:ln>
        </p:spPr>
        <p:txBody>
          <a:bodyPr anchorCtr="0" anchor="t" bIns="46675" lIns="93350" spcFirstLastPara="1" rIns="93350" wrap="square" tIns="46675">
            <a:noAutofit/>
          </a:bodyPr>
          <a:lstStyle/>
          <a:p>
            <a:pPr indent="0" lvl="0" marL="0" marR="0" rtl="0" algn="l">
              <a:lnSpc>
                <a:spcPct val="100000"/>
              </a:lnSpc>
              <a:spcBef>
                <a:spcPts val="0"/>
              </a:spcBef>
              <a:spcAft>
                <a:spcPts val="0"/>
              </a:spcAft>
              <a:buClr>
                <a:schemeClr val="dk1"/>
              </a:buClr>
              <a:buSzPts val="4500"/>
              <a:buFont typeface="Overlock"/>
              <a:buNone/>
            </a:pPr>
            <a:r>
              <a:rPr b="1" i="0" lang="en-GB" sz="2200" u="none" cap="none" strike="noStrike">
                <a:solidFill>
                  <a:schemeClr val="dk1"/>
                </a:solidFill>
                <a:latin typeface="Verdana"/>
                <a:ea typeface="Verdana"/>
                <a:cs typeface="Verdana"/>
                <a:sym typeface="Verdana"/>
              </a:rPr>
              <a:t>SATs: Sta</a:t>
            </a:r>
            <a:r>
              <a:rPr b="1" lang="en-GB" sz="2200">
                <a:solidFill>
                  <a:schemeClr val="dk1"/>
                </a:solidFill>
                <a:latin typeface="Verdana"/>
                <a:ea typeface="Verdana"/>
                <a:cs typeface="Verdana"/>
                <a:sym typeface="Verdana"/>
              </a:rPr>
              <a:t>ndard Assessment Tests</a:t>
            </a:r>
            <a:endParaRPr b="1" i="0" sz="2200" u="none" cap="none" strike="noStrike">
              <a:solidFill>
                <a:srgbClr val="000000"/>
              </a:solidFill>
              <a:latin typeface="Verdana"/>
              <a:ea typeface="Verdana"/>
              <a:cs typeface="Verdana"/>
              <a:sym typeface="Verdana"/>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0" name="Shape 250"/>
        <p:cNvGrpSpPr/>
        <p:nvPr/>
      </p:nvGrpSpPr>
      <p:grpSpPr>
        <a:xfrm>
          <a:off x="0" y="0"/>
          <a:ext cx="0" cy="0"/>
          <a:chOff x="0" y="0"/>
          <a:chExt cx="0" cy="0"/>
        </a:xfrm>
      </p:grpSpPr>
      <p:sp>
        <p:nvSpPr>
          <p:cNvPr id="251" name="Google Shape;251;g2fce8e670e5_0_7"/>
          <p:cNvSpPr txBox="1"/>
          <p:nvPr>
            <p:ph type="title"/>
          </p:nvPr>
        </p:nvSpPr>
        <p:spPr>
          <a:xfrm>
            <a:off x="57980" y="-12"/>
            <a:ext cx="7266000" cy="946500"/>
          </a:xfrm>
          <a:prstGeom prst="rect">
            <a:avLst/>
          </a:prstGeom>
          <a:noFill/>
          <a:ln>
            <a:noFill/>
          </a:ln>
        </p:spPr>
        <p:txBody>
          <a:bodyPr anchorCtr="0" anchor="ctr" bIns="46700" lIns="93400" spcFirstLastPara="1" rIns="93400" wrap="square" tIns="46700">
            <a:noAutofit/>
          </a:bodyPr>
          <a:lstStyle/>
          <a:p>
            <a:pPr indent="0" lvl="0" marL="0" marR="0" rtl="0" algn="l">
              <a:spcBef>
                <a:spcPts val="0"/>
              </a:spcBef>
              <a:spcAft>
                <a:spcPts val="0"/>
              </a:spcAft>
              <a:buClr>
                <a:schemeClr val="dk1"/>
              </a:buClr>
              <a:buSzPts val="3300"/>
              <a:buFont typeface="Verdana"/>
              <a:buNone/>
            </a:pPr>
            <a:r>
              <a:rPr b="1" i="0" lang="en-GB" sz="3300" u="none" cap="none" strike="noStrike">
                <a:solidFill>
                  <a:schemeClr val="dk1"/>
                </a:solidFill>
                <a:latin typeface="Overlock"/>
                <a:ea typeface="Overlock"/>
                <a:cs typeface="Overlock"/>
                <a:sym typeface="Overlock"/>
              </a:rPr>
              <a:t>Year </a:t>
            </a:r>
            <a:r>
              <a:rPr b="1" lang="en-GB">
                <a:solidFill>
                  <a:schemeClr val="dk1"/>
                </a:solidFill>
                <a:latin typeface="Overlock"/>
                <a:ea typeface="Overlock"/>
                <a:cs typeface="Overlock"/>
                <a:sym typeface="Overlock"/>
              </a:rPr>
              <a:t>6</a:t>
            </a:r>
            <a:r>
              <a:rPr b="1" i="0" lang="en-GB" sz="3300" u="none" cap="none" strike="noStrike">
                <a:solidFill>
                  <a:schemeClr val="dk1"/>
                </a:solidFill>
                <a:latin typeface="Overlock"/>
                <a:ea typeface="Overlock"/>
                <a:cs typeface="Overlock"/>
                <a:sym typeface="Overlock"/>
              </a:rPr>
              <a:t> </a:t>
            </a:r>
            <a:r>
              <a:rPr b="1" lang="en-GB">
                <a:solidFill>
                  <a:schemeClr val="dk1"/>
                </a:solidFill>
                <a:latin typeface="Overlock"/>
                <a:ea typeface="Overlock"/>
                <a:cs typeface="Overlock"/>
                <a:sym typeface="Overlock"/>
              </a:rPr>
              <a:t>Residential</a:t>
            </a:r>
            <a:endParaRPr b="1" i="0" sz="3300" u="none" cap="none" strike="noStrike">
              <a:solidFill>
                <a:schemeClr val="dk1"/>
              </a:solidFill>
              <a:latin typeface="Overlock"/>
              <a:ea typeface="Overlock"/>
              <a:cs typeface="Overlock"/>
              <a:sym typeface="Overlock"/>
            </a:endParaRPr>
          </a:p>
        </p:txBody>
      </p:sp>
      <p:sp>
        <p:nvSpPr>
          <p:cNvPr id="252" name="Google Shape;252;g2fce8e670e5_0_7"/>
          <p:cNvSpPr txBox="1"/>
          <p:nvPr>
            <p:ph idx="1" type="body"/>
          </p:nvPr>
        </p:nvSpPr>
        <p:spPr>
          <a:xfrm>
            <a:off x="226925" y="1078850"/>
            <a:ext cx="8681100" cy="5549700"/>
          </a:xfrm>
          <a:prstGeom prst="rect">
            <a:avLst/>
          </a:prstGeom>
          <a:noFill/>
          <a:ln>
            <a:noFill/>
          </a:ln>
        </p:spPr>
        <p:txBody>
          <a:bodyPr anchorCtr="0" anchor="ctr" bIns="46700" lIns="93400" spcFirstLastPara="1" rIns="93400" wrap="square" tIns="46700">
            <a:noAutofit/>
          </a:bodyPr>
          <a:lstStyle/>
          <a:p>
            <a:pPr indent="0" lvl="0" marL="0" marR="0" rtl="0" algn="l">
              <a:lnSpc>
                <a:spcPct val="80000"/>
              </a:lnSpc>
              <a:spcBef>
                <a:spcPts val="462"/>
              </a:spcBef>
              <a:spcAft>
                <a:spcPts val="0"/>
              </a:spcAft>
              <a:buClr>
                <a:schemeClr val="lt2"/>
              </a:buClr>
              <a:buSzPts val="2312"/>
              <a:buFont typeface="Noto Sans Symbols"/>
              <a:buNone/>
            </a:pPr>
            <a:r>
              <a:rPr b="1" lang="en-GB" sz="2200">
                <a:solidFill>
                  <a:schemeClr val="dk1"/>
                </a:solidFill>
                <a:latin typeface="Overlock"/>
                <a:ea typeface="Overlock"/>
                <a:cs typeface="Overlock"/>
                <a:sym typeface="Overlock"/>
              </a:rPr>
              <a:t>The Year 6 Residential takes place in May (often the week following the SATs tests but final dates will be confirmed soon).</a:t>
            </a:r>
            <a:endParaRPr b="1" sz="2200">
              <a:solidFill>
                <a:schemeClr val="dk1"/>
              </a:solidFill>
              <a:latin typeface="Overlock"/>
              <a:ea typeface="Overlock"/>
              <a:cs typeface="Overlock"/>
              <a:sym typeface="Overlock"/>
            </a:endParaRPr>
          </a:p>
          <a:p>
            <a:pPr indent="0" lvl="0" marL="0" marR="0" rtl="0" algn="l">
              <a:lnSpc>
                <a:spcPct val="80000"/>
              </a:lnSpc>
              <a:spcBef>
                <a:spcPts val="462"/>
              </a:spcBef>
              <a:spcAft>
                <a:spcPts val="0"/>
              </a:spcAft>
              <a:buClr>
                <a:schemeClr val="lt2"/>
              </a:buClr>
              <a:buSzPts val="2312"/>
              <a:buFont typeface="Noto Sans Symbols"/>
              <a:buNone/>
            </a:pPr>
            <a:r>
              <a:t/>
            </a:r>
            <a:endParaRPr b="1" sz="2200">
              <a:solidFill>
                <a:schemeClr val="dk1"/>
              </a:solidFill>
              <a:latin typeface="Overlock"/>
              <a:ea typeface="Overlock"/>
              <a:cs typeface="Overlock"/>
              <a:sym typeface="Overlock"/>
            </a:endParaRPr>
          </a:p>
          <a:p>
            <a:pPr indent="0" lvl="0" marL="0" marR="0" rtl="0" algn="l">
              <a:lnSpc>
                <a:spcPct val="80000"/>
              </a:lnSpc>
              <a:spcBef>
                <a:spcPts val="462"/>
              </a:spcBef>
              <a:spcAft>
                <a:spcPts val="0"/>
              </a:spcAft>
              <a:buClr>
                <a:schemeClr val="lt2"/>
              </a:buClr>
              <a:buSzPts val="2312"/>
              <a:buFont typeface="Noto Sans Symbols"/>
              <a:buNone/>
            </a:pPr>
            <a:r>
              <a:rPr lang="en-GB" sz="2200">
                <a:solidFill>
                  <a:schemeClr val="dk1"/>
                </a:solidFill>
                <a:latin typeface="Overlock"/>
                <a:ea typeface="Overlock"/>
                <a:cs typeface="Overlock"/>
                <a:sym typeface="Overlock"/>
              </a:rPr>
              <a:t>This year we will be visiting Kingswood Activity Centre in West Runton. </a:t>
            </a:r>
            <a:endParaRPr sz="2200">
              <a:solidFill>
                <a:schemeClr val="dk1"/>
              </a:solidFill>
              <a:latin typeface="Overlock"/>
              <a:ea typeface="Overlock"/>
              <a:cs typeface="Overlock"/>
              <a:sym typeface="Overlock"/>
            </a:endParaRPr>
          </a:p>
          <a:p>
            <a:pPr indent="0" lvl="0" marL="0" marR="0" rtl="0" algn="l">
              <a:lnSpc>
                <a:spcPct val="80000"/>
              </a:lnSpc>
              <a:spcBef>
                <a:spcPts val="462"/>
              </a:spcBef>
              <a:spcAft>
                <a:spcPts val="0"/>
              </a:spcAft>
              <a:buClr>
                <a:schemeClr val="lt2"/>
              </a:buClr>
              <a:buSzPts val="2312"/>
              <a:buFont typeface="Noto Sans Symbols"/>
              <a:buNone/>
            </a:pPr>
            <a:r>
              <a:t/>
            </a:r>
            <a:endParaRPr b="1" sz="2200">
              <a:solidFill>
                <a:schemeClr val="dk1"/>
              </a:solidFill>
              <a:latin typeface="Overlock"/>
              <a:ea typeface="Overlock"/>
              <a:cs typeface="Overlock"/>
              <a:sym typeface="Overlock"/>
            </a:endParaRPr>
          </a:p>
          <a:p>
            <a:pPr indent="0" lvl="0" marL="0" marR="0" rtl="0" algn="l">
              <a:lnSpc>
                <a:spcPct val="80000"/>
              </a:lnSpc>
              <a:spcBef>
                <a:spcPts val="462"/>
              </a:spcBef>
              <a:spcAft>
                <a:spcPts val="0"/>
              </a:spcAft>
              <a:buClr>
                <a:schemeClr val="lt2"/>
              </a:buClr>
              <a:buSzPts val="2312"/>
              <a:buFont typeface="Noto Sans Symbols"/>
              <a:buNone/>
            </a:pPr>
            <a:r>
              <a:rPr i="1" lang="en-GB" sz="2200">
                <a:solidFill>
                  <a:schemeClr val="dk1"/>
                </a:solidFill>
                <a:latin typeface="Overlock"/>
                <a:ea typeface="Overlock"/>
                <a:cs typeface="Overlock"/>
                <a:sym typeface="Overlock"/>
              </a:rPr>
              <a:t>“Perched high on cliff tops overlooking the North Norfolk coastline, this former girls’ boarding school is set in beautiful pine-fringed grounds. The main building and activities are all fairly close together within three minutes’ walk, giving this centre a friendly campus feel, however this 30 acre site is packed with indoor and outdoor activity facilities.”</a:t>
            </a:r>
            <a:endParaRPr i="1" sz="2200">
              <a:solidFill>
                <a:schemeClr val="dk1"/>
              </a:solidFill>
              <a:latin typeface="Overlock"/>
              <a:ea typeface="Overlock"/>
              <a:cs typeface="Overlock"/>
              <a:sym typeface="Overlock"/>
            </a:endParaRPr>
          </a:p>
          <a:p>
            <a:pPr indent="0" lvl="0" marL="0" marR="0" rtl="0" algn="l">
              <a:lnSpc>
                <a:spcPct val="80000"/>
              </a:lnSpc>
              <a:spcBef>
                <a:spcPts val="462"/>
              </a:spcBef>
              <a:spcAft>
                <a:spcPts val="0"/>
              </a:spcAft>
              <a:buClr>
                <a:schemeClr val="lt2"/>
              </a:buClr>
              <a:buSzPts val="2312"/>
              <a:buFont typeface="Noto Sans Symbols"/>
              <a:buNone/>
            </a:pPr>
            <a:r>
              <a:t/>
            </a:r>
            <a:endParaRPr sz="2200">
              <a:solidFill>
                <a:schemeClr val="dk1"/>
              </a:solidFill>
              <a:latin typeface="Overlock"/>
              <a:ea typeface="Overlock"/>
              <a:cs typeface="Overlock"/>
              <a:sym typeface="Overlock"/>
            </a:endParaRPr>
          </a:p>
          <a:p>
            <a:pPr indent="0" lvl="0" marL="0" marR="0" rtl="0" algn="l">
              <a:lnSpc>
                <a:spcPct val="80000"/>
              </a:lnSpc>
              <a:spcBef>
                <a:spcPts val="462"/>
              </a:spcBef>
              <a:spcAft>
                <a:spcPts val="0"/>
              </a:spcAft>
              <a:buClr>
                <a:schemeClr val="lt2"/>
              </a:buClr>
              <a:buSzPts val="2312"/>
              <a:buFont typeface="Noto Sans Symbols"/>
              <a:buNone/>
            </a:pPr>
            <a:r>
              <a:rPr lang="en-GB" sz="2200">
                <a:solidFill>
                  <a:schemeClr val="dk1"/>
                </a:solidFill>
                <a:latin typeface="Overlock"/>
                <a:ea typeface="Overlock"/>
                <a:cs typeface="Overlock"/>
                <a:sym typeface="Overlock"/>
              </a:rPr>
              <a:t>There will be an initial interest form coming soon to allow us to ascertain final costings before we take deposits in October. </a:t>
            </a:r>
            <a:endParaRPr sz="2200">
              <a:solidFill>
                <a:schemeClr val="dk1"/>
              </a:solidFill>
              <a:latin typeface="Overlock"/>
              <a:ea typeface="Overlock"/>
              <a:cs typeface="Overlock"/>
              <a:sym typeface="Overlock"/>
            </a:endParaRPr>
          </a:p>
          <a:p>
            <a:pPr indent="0" lvl="0" marL="0" marR="0" rtl="0" algn="l">
              <a:lnSpc>
                <a:spcPct val="80000"/>
              </a:lnSpc>
              <a:spcBef>
                <a:spcPts val="462"/>
              </a:spcBef>
              <a:spcAft>
                <a:spcPts val="0"/>
              </a:spcAft>
              <a:buClr>
                <a:schemeClr val="lt2"/>
              </a:buClr>
              <a:buSzPts val="2312"/>
              <a:buFont typeface="Noto Sans Symbols"/>
              <a:buNone/>
            </a:pPr>
            <a:r>
              <a:t/>
            </a:r>
            <a:endParaRPr sz="2200">
              <a:solidFill>
                <a:schemeClr val="dk1"/>
              </a:solidFill>
              <a:latin typeface="Overlock"/>
              <a:ea typeface="Overlock"/>
              <a:cs typeface="Overlock"/>
              <a:sym typeface="Overlock"/>
            </a:endParaRPr>
          </a:p>
          <a:p>
            <a:pPr indent="0" lvl="0" marL="0" marR="0" rtl="0" algn="l">
              <a:lnSpc>
                <a:spcPct val="80000"/>
              </a:lnSpc>
              <a:spcBef>
                <a:spcPts val="462"/>
              </a:spcBef>
              <a:spcAft>
                <a:spcPts val="0"/>
              </a:spcAft>
              <a:buClr>
                <a:schemeClr val="lt2"/>
              </a:buClr>
              <a:buSzPts val="2312"/>
              <a:buFont typeface="Noto Sans Symbols"/>
              <a:buNone/>
            </a:pPr>
            <a:r>
              <a:rPr lang="en-GB" sz="2200">
                <a:solidFill>
                  <a:schemeClr val="dk1"/>
                </a:solidFill>
                <a:latin typeface="Overlock"/>
                <a:ea typeface="Overlock"/>
                <a:cs typeface="Overlock"/>
                <a:sym typeface="Overlock"/>
              </a:rPr>
              <a:t>There will also be more information about financial assistance on a letter to follow.</a:t>
            </a:r>
            <a:endParaRPr sz="2200">
              <a:solidFill>
                <a:schemeClr val="dk1"/>
              </a:solidFill>
              <a:latin typeface="Overlock"/>
              <a:ea typeface="Overlock"/>
              <a:cs typeface="Overlock"/>
              <a:sym typeface="Overlock"/>
            </a:endParaRPr>
          </a:p>
          <a:p>
            <a:pPr indent="0" lvl="0" marL="0" marR="0" rtl="0" algn="l">
              <a:lnSpc>
                <a:spcPct val="80000"/>
              </a:lnSpc>
              <a:spcBef>
                <a:spcPts val="462"/>
              </a:spcBef>
              <a:spcAft>
                <a:spcPts val="0"/>
              </a:spcAft>
              <a:buClr>
                <a:schemeClr val="lt2"/>
              </a:buClr>
              <a:buSzPts val="2312"/>
              <a:buFont typeface="Noto Sans Symbols"/>
              <a:buNone/>
            </a:pPr>
            <a:r>
              <a:rPr b="1" lang="en-GB" sz="2312">
                <a:solidFill>
                  <a:schemeClr val="dk1"/>
                </a:solidFill>
                <a:latin typeface="Overlock"/>
                <a:ea typeface="Overlock"/>
                <a:cs typeface="Overlock"/>
                <a:sym typeface="Overlock"/>
              </a:rPr>
              <a:t> </a:t>
            </a:r>
            <a:endParaRPr i="0" sz="2312" u="none" cap="none" strike="noStrike">
              <a:solidFill>
                <a:schemeClr val="lt1"/>
              </a:solidFill>
              <a:latin typeface="Overlock"/>
              <a:ea typeface="Overlock"/>
              <a:cs typeface="Overlock"/>
              <a:sym typeface="Overlock"/>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7" name="Shape 257"/>
        <p:cNvGrpSpPr/>
        <p:nvPr/>
      </p:nvGrpSpPr>
      <p:grpSpPr>
        <a:xfrm>
          <a:off x="0" y="0"/>
          <a:ext cx="0" cy="0"/>
          <a:chOff x="0" y="0"/>
          <a:chExt cx="0" cy="0"/>
        </a:xfrm>
      </p:grpSpPr>
      <p:sp>
        <p:nvSpPr>
          <p:cNvPr id="258" name="Google Shape;258;g2fce8e670e5_0_14"/>
          <p:cNvSpPr txBox="1"/>
          <p:nvPr>
            <p:ph idx="1" type="body"/>
          </p:nvPr>
        </p:nvSpPr>
        <p:spPr>
          <a:xfrm>
            <a:off x="1029421" y="1850454"/>
            <a:ext cx="7266000" cy="4148100"/>
          </a:xfrm>
          <a:prstGeom prst="rect">
            <a:avLst/>
          </a:prstGeom>
        </p:spPr>
        <p:txBody>
          <a:bodyPr anchorCtr="0" anchor="ctr" bIns="46700" lIns="93400" spcFirstLastPara="1" rIns="93400" wrap="square" tIns="46700">
            <a:noAutofit/>
          </a:bodyPr>
          <a:lstStyle/>
          <a:p>
            <a:pPr indent="0" lvl="0" marL="0" rtl="0" algn="l">
              <a:spcBef>
                <a:spcPts val="360"/>
              </a:spcBef>
              <a:spcAft>
                <a:spcPts val="0"/>
              </a:spcAft>
              <a:buNone/>
            </a:pPr>
            <a:r>
              <a:t/>
            </a:r>
            <a:endParaRPr/>
          </a:p>
        </p:txBody>
      </p:sp>
      <p:pic>
        <p:nvPicPr>
          <p:cNvPr id="259" name="Google Shape;259;g2fce8e670e5_0_14"/>
          <p:cNvPicPr preferRelativeResize="0"/>
          <p:nvPr/>
        </p:nvPicPr>
        <p:blipFill>
          <a:blip r:embed="rId3">
            <a:alphaModFix/>
          </a:blip>
          <a:stretch>
            <a:fillRect/>
          </a:stretch>
        </p:blipFill>
        <p:spPr>
          <a:xfrm>
            <a:off x="42863" y="415125"/>
            <a:ext cx="9239250" cy="6191250"/>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3" name="Shape 263"/>
        <p:cNvGrpSpPr/>
        <p:nvPr/>
      </p:nvGrpSpPr>
      <p:grpSpPr>
        <a:xfrm>
          <a:off x="0" y="0"/>
          <a:ext cx="0" cy="0"/>
          <a:chOff x="0" y="0"/>
          <a:chExt cx="0" cy="0"/>
        </a:xfrm>
      </p:grpSpPr>
      <p:sp>
        <p:nvSpPr>
          <p:cNvPr id="264" name="Google Shape;264;g2fce8e670e5_0_20"/>
          <p:cNvSpPr txBox="1"/>
          <p:nvPr/>
        </p:nvSpPr>
        <p:spPr>
          <a:xfrm>
            <a:off x="477581" y="929699"/>
            <a:ext cx="8149500" cy="5121600"/>
          </a:xfrm>
          <a:prstGeom prst="rect">
            <a:avLst/>
          </a:prstGeom>
          <a:noFill/>
          <a:ln>
            <a:noFill/>
          </a:ln>
        </p:spPr>
        <p:txBody>
          <a:bodyPr anchorCtr="0" anchor="t" bIns="46675" lIns="93350" spcFirstLastPara="1" rIns="93350" wrap="square" tIns="46675">
            <a:noAutofit/>
          </a:bodyPr>
          <a:lstStyle/>
          <a:p>
            <a:pPr indent="0" lvl="0" marL="0" marR="0" rtl="0" algn="ctr">
              <a:lnSpc>
                <a:spcPct val="75000"/>
              </a:lnSpc>
              <a:spcBef>
                <a:spcPts val="0"/>
              </a:spcBef>
              <a:spcAft>
                <a:spcPts val="0"/>
              </a:spcAft>
              <a:buClr>
                <a:schemeClr val="dk1"/>
              </a:buClr>
              <a:buSzPts val="2500"/>
              <a:buFont typeface="Calibri"/>
              <a:buNone/>
            </a:pPr>
            <a:r>
              <a:rPr b="1" lang="en-GB" sz="2200" u="none" cap="none" strike="noStrike">
                <a:solidFill>
                  <a:schemeClr val="dk1"/>
                </a:solidFill>
                <a:latin typeface="Verdana"/>
                <a:ea typeface="Verdana"/>
                <a:cs typeface="Verdana"/>
                <a:sym typeface="Verdana"/>
              </a:rPr>
              <a:t>‘Bikeability’ will take place </a:t>
            </a:r>
            <a:r>
              <a:rPr b="1" lang="en-GB" sz="2200">
                <a:solidFill>
                  <a:schemeClr val="dk1"/>
                </a:solidFill>
                <a:latin typeface="Verdana"/>
                <a:ea typeface="Verdana"/>
                <a:cs typeface="Verdana"/>
                <a:sym typeface="Verdana"/>
              </a:rPr>
              <a:t>at the end of </a:t>
            </a:r>
            <a:r>
              <a:rPr b="1" lang="en-GB" sz="2200">
                <a:solidFill>
                  <a:schemeClr val="dk1"/>
                </a:solidFill>
                <a:latin typeface="Verdana"/>
                <a:ea typeface="Verdana"/>
                <a:cs typeface="Verdana"/>
                <a:sym typeface="Verdana"/>
              </a:rPr>
              <a:t>February</a:t>
            </a:r>
            <a:r>
              <a:rPr b="1" lang="en-GB" sz="2200">
                <a:solidFill>
                  <a:schemeClr val="dk1"/>
                </a:solidFill>
                <a:latin typeface="Verdana"/>
                <a:ea typeface="Verdana"/>
                <a:cs typeface="Verdana"/>
                <a:sym typeface="Verdana"/>
              </a:rPr>
              <a:t>. </a:t>
            </a:r>
            <a:endParaRPr b="1" sz="2200">
              <a:solidFill>
                <a:schemeClr val="dk1"/>
              </a:solidFill>
              <a:latin typeface="Verdana"/>
              <a:ea typeface="Verdana"/>
              <a:cs typeface="Verdana"/>
              <a:sym typeface="Verdana"/>
            </a:endParaRPr>
          </a:p>
          <a:p>
            <a:pPr indent="0" lvl="0" marL="0" marR="0" rtl="0" algn="l">
              <a:lnSpc>
                <a:spcPct val="75000"/>
              </a:lnSpc>
              <a:spcBef>
                <a:spcPts val="0"/>
              </a:spcBef>
              <a:spcAft>
                <a:spcPts val="0"/>
              </a:spcAft>
              <a:buClr>
                <a:schemeClr val="dk1"/>
              </a:buClr>
              <a:buSzPts val="2500"/>
              <a:buFont typeface="Calibri"/>
              <a:buNone/>
            </a:pPr>
            <a:r>
              <a:t/>
            </a:r>
            <a:endParaRPr sz="2200">
              <a:solidFill>
                <a:schemeClr val="dk1"/>
              </a:solidFill>
              <a:latin typeface="Verdana"/>
              <a:ea typeface="Verdana"/>
              <a:cs typeface="Verdana"/>
              <a:sym typeface="Verdana"/>
            </a:endParaRPr>
          </a:p>
          <a:p>
            <a:pPr indent="0" lvl="0" marL="0" marR="0" rtl="0" algn="l">
              <a:lnSpc>
                <a:spcPct val="75000"/>
              </a:lnSpc>
              <a:spcBef>
                <a:spcPts val="300"/>
              </a:spcBef>
              <a:spcAft>
                <a:spcPts val="0"/>
              </a:spcAft>
              <a:buClr>
                <a:schemeClr val="dk1"/>
              </a:buClr>
              <a:buSzPts val="2500"/>
              <a:buFont typeface="Calibri"/>
              <a:buNone/>
            </a:pPr>
            <a:r>
              <a:rPr i="0" lang="en-GB" sz="2200" u="none" cap="none" strike="noStrike">
                <a:solidFill>
                  <a:schemeClr val="dk1"/>
                </a:solidFill>
                <a:latin typeface="Verdana"/>
                <a:ea typeface="Verdana"/>
                <a:cs typeface="Verdana"/>
                <a:sym typeface="Verdana"/>
              </a:rPr>
              <a:t>You must sign a consent form acknowledging the following:</a:t>
            </a:r>
            <a:endParaRPr i="0" sz="2200" u="none" cap="none" strike="noStrike">
              <a:solidFill>
                <a:schemeClr val="dk1"/>
              </a:solidFill>
              <a:latin typeface="Verdana"/>
              <a:ea typeface="Verdana"/>
              <a:cs typeface="Verdana"/>
              <a:sym typeface="Verdana"/>
            </a:endParaRPr>
          </a:p>
          <a:p>
            <a:pPr indent="12700" lvl="0" marL="0" marR="0" rtl="0" algn="just">
              <a:lnSpc>
                <a:spcPct val="75000"/>
              </a:lnSpc>
              <a:spcBef>
                <a:spcPts val="300"/>
              </a:spcBef>
              <a:spcAft>
                <a:spcPts val="0"/>
              </a:spcAft>
              <a:buClr>
                <a:schemeClr val="dk1"/>
              </a:buClr>
              <a:buSzPts val="2200"/>
              <a:buFont typeface="Verdana"/>
              <a:buAutoNum type="romanLcParenR"/>
            </a:pPr>
            <a:r>
              <a:rPr i="0" lang="en-GB" sz="2200" u="none" cap="none" strike="noStrike">
                <a:solidFill>
                  <a:schemeClr val="dk1"/>
                </a:solidFill>
                <a:latin typeface="Verdana"/>
                <a:ea typeface="Verdana"/>
                <a:cs typeface="Verdana"/>
                <a:sym typeface="Verdana"/>
              </a:rPr>
              <a:t>The instructors may refuse to train my child if they deem his/her bike to be unroadworthy (instructors may make minor adjustments but won’t fix faults or replace parts)</a:t>
            </a:r>
            <a:endParaRPr i="0" sz="2200" u="none" cap="none" strike="noStrike">
              <a:solidFill>
                <a:srgbClr val="000000"/>
              </a:solidFill>
              <a:latin typeface="Verdana"/>
              <a:ea typeface="Verdana"/>
              <a:cs typeface="Verdana"/>
              <a:sym typeface="Verdana"/>
            </a:endParaRPr>
          </a:p>
          <a:p>
            <a:pPr indent="0" lvl="0" marL="0" marR="0" rtl="0" algn="just">
              <a:lnSpc>
                <a:spcPct val="40909"/>
              </a:lnSpc>
              <a:spcBef>
                <a:spcPts val="300"/>
              </a:spcBef>
              <a:spcAft>
                <a:spcPts val="0"/>
              </a:spcAft>
              <a:buClr>
                <a:schemeClr val="dk1"/>
              </a:buClr>
              <a:buSzPts val="4500"/>
              <a:buFont typeface="Times New Roman"/>
              <a:buNone/>
            </a:pPr>
            <a:r>
              <a:t/>
            </a:r>
            <a:endParaRPr i="0" sz="2200" u="none" cap="none" strike="noStrike">
              <a:solidFill>
                <a:schemeClr val="dk1"/>
              </a:solidFill>
              <a:latin typeface="Verdana"/>
              <a:ea typeface="Verdana"/>
              <a:cs typeface="Verdana"/>
              <a:sym typeface="Verdana"/>
            </a:endParaRPr>
          </a:p>
          <a:p>
            <a:pPr indent="12700" lvl="0" marL="0" marR="0" rtl="0" algn="just">
              <a:lnSpc>
                <a:spcPct val="75000"/>
              </a:lnSpc>
              <a:spcBef>
                <a:spcPts val="300"/>
              </a:spcBef>
              <a:spcAft>
                <a:spcPts val="0"/>
              </a:spcAft>
              <a:buClr>
                <a:schemeClr val="dk1"/>
              </a:buClr>
              <a:buSzPts val="2200"/>
              <a:buFont typeface="Verdana"/>
              <a:buAutoNum type="romanLcParenR"/>
            </a:pPr>
            <a:r>
              <a:rPr i="0" lang="en-GB" sz="2200" u="none" cap="none" strike="noStrike">
                <a:solidFill>
                  <a:schemeClr val="dk1"/>
                </a:solidFill>
                <a:latin typeface="Verdana"/>
                <a:ea typeface="Verdana"/>
                <a:cs typeface="Verdana"/>
                <a:sym typeface="Verdana"/>
              </a:rPr>
              <a:t>It remains my responsibility to make sure that my child does not ride an unroadworthy bike and if I am in doubt as to whether a bike is roadworthy I should seek the advice of a professional mechanic</a:t>
            </a:r>
            <a:endParaRPr i="0" sz="2200" u="none" cap="none" strike="noStrike">
              <a:solidFill>
                <a:srgbClr val="000000"/>
              </a:solidFill>
              <a:latin typeface="Verdana"/>
              <a:ea typeface="Verdana"/>
              <a:cs typeface="Verdana"/>
              <a:sym typeface="Verdana"/>
            </a:endParaRPr>
          </a:p>
          <a:p>
            <a:pPr indent="0" lvl="0" marL="0" marR="0" rtl="0" algn="just">
              <a:lnSpc>
                <a:spcPct val="40909"/>
              </a:lnSpc>
              <a:spcBef>
                <a:spcPts val="300"/>
              </a:spcBef>
              <a:spcAft>
                <a:spcPts val="0"/>
              </a:spcAft>
              <a:buClr>
                <a:schemeClr val="dk1"/>
              </a:buClr>
              <a:buSzPts val="4500"/>
              <a:buFont typeface="Times New Roman"/>
              <a:buNone/>
            </a:pPr>
            <a:r>
              <a:t/>
            </a:r>
            <a:endParaRPr i="0" sz="2200" u="none" cap="none" strike="noStrike">
              <a:solidFill>
                <a:schemeClr val="dk1"/>
              </a:solidFill>
              <a:latin typeface="Verdana"/>
              <a:ea typeface="Verdana"/>
              <a:cs typeface="Verdana"/>
              <a:sym typeface="Verdana"/>
            </a:endParaRPr>
          </a:p>
          <a:p>
            <a:pPr indent="12700" lvl="0" marL="0" marR="0" rtl="0" algn="just">
              <a:lnSpc>
                <a:spcPct val="75000"/>
              </a:lnSpc>
              <a:spcBef>
                <a:spcPts val="300"/>
              </a:spcBef>
              <a:spcAft>
                <a:spcPts val="0"/>
              </a:spcAft>
              <a:buClr>
                <a:schemeClr val="dk1"/>
              </a:buClr>
              <a:buSzPts val="2200"/>
              <a:buFont typeface="Times New Roman"/>
              <a:buAutoNum type="romanLcParenR"/>
            </a:pPr>
            <a:r>
              <a:rPr i="0" lang="en-GB" sz="2200" u="none" cap="none" strike="noStrike">
                <a:solidFill>
                  <a:schemeClr val="dk1"/>
                </a:solidFill>
                <a:latin typeface="Verdana"/>
                <a:ea typeface="Verdana"/>
                <a:cs typeface="Verdana"/>
                <a:sym typeface="Verdana"/>
              </a:rPr>
              <a:t>The instructors may at any time refuse to continue to train my child if his/her behaviour </a:t>
            </a:r>
            <a:r>
              <a:rPr b="1" i="1" lang="en-GB" sz="2200" u="sng" cap="none" strike="noStrike">
                <a:solidFill>
                  <a:schemeClr val="dk1"/>
                </a:solidFill>
                <a:latin typeface="Verdana"/>
                <a:ea typeface="Verdana"/>
                <a:cs typeface="Verdana"/>
                <a:sym typeface="Verdana"/>
              </a:rPr>
              <a:t>or cycling ability </a:t>
            </a:r>
            <a:r>
              <a:rPr i="0" lang="en-GB" sz="2200" u="none" cap="none" strike="noStrike">
                <a:solidFill>
                  <a:schemeClr val="dk1"/>
                </a:solidFill>
                <a:latin typeface="Verdana"/>
                <a:ea typeface="Verdana"/>
                <a:cs typeface="Verdana"/>
                <a:sym typeface="Verdana"/>
              </a:rPr>
              <a:t>level is deemed to be unsuitable.</a:t>
            </a:r>
            <a:r>
              <a:rPr i="1" lang="en-GB" sz="2200" u="none" cap="none" strike="noStrike">
                <a:solidFill>
                  <a:schemeClr val="dk1"/>
                </a:solidFill>
                <a:latin typeface="Verdana"/>
                <a:ea typeface="Verdana"/>
                <a:cs typeface="Verdana"/>
                <a:sym typeface="Verdana"/>
              </a:rPr>
              <a:t>(As a general rule of thumb, can they lift a hand off their handlebars to indicate and continue cycling safely?)</a:t>
            </a:r>
            <a:endParaRPr i="0" sz="2200" u="none" cap="none" strike="noStrike">
              <a:solidFill>
                <a:schemeClr val="dk1"/>
              </a:solidFill>
              <a:latin typeface="Verdana"/>
              <a:ea typeface="Verdana"/>
              <a:cs typeface="Verdana"/>
              <a:sym typeface="Verdana"/>
            </a:endParaRPr>
          </a:p>
          <a:p>
            <a:pPr indent="0" lvl="0" marL="0" marR="0" rtl="0" algn="l">
              <a:lnSpc>
                <a:spcPct val="75000"/>
              </a:lnSpc>
              <a:spcBef>
                <a:spcPts val="0"/>
              </a:spcBef>
              <a:spcAft>
                <a:spcPts val="0"/>
              </a:spcAft>
              <a:buClr>
                <a:schemeClr val="dk1"/>
              </a:buClr>
              <a:buSzPts val="2500"/>
              <a:buFont typeface="Calibri"/>
              <a:buNone/>
            </a:pPr>
            <a:r>
              <a:rPr i="0" lang="en-GB" sz="2200" u="none" cap="none" strike="noStrike">
                <a:solidFill>
                  <a:schemeClr val="dk1"/>
                </a:solidFill>
                <a:latin typeface="Verdana"/>
                <a:ea typeface="Verdana"/>
                <a:cs typeface="Verdana"/>
                <a:sym typeface="Verdana"/>
              </a:rPr>
              <a:t> </a:t>
            </a:r>
            <a:endParaRPr i="0" sz="2200" u="none" cap="none" strike="noStrike">
              <a:solidFill>
                <a:schemeClr val="dk1"/>
              </a:solidFill>
              <a:latin typeface="Verdana"/>
              <a:ea typeface="Verdana"/>
              <a:cs typeface="Verdana"/>
              <a:sym typeface="Verdana"/>
            </a:endParaRPr>
          </a:p>
          <a:p>
            <a:pPr indent="0" lvl="0" marL="0" marR="0" rtl="0" algn="l">
              <a:lnSpc>
                <a:spcPct val="75000"/>
              </a:lnSpc>
              <a:spcBef>
                <a:spcPts val="0"/>
              </a:spcBef>
              <a:spcAft>
                <a:spcPts val="0"/>
              </a:spcAft>
              <a:buClr>
                <a:schemeClr val="dk1"/>
              </a:buClr>
              <a:buSzPts val="2500"/>
              <a:buFont typeface="Calibri"/>
              <a:buNone/>
            </a:pPr>
            <a:r>
              <a:rPr i="0" lang="en-GB" sz="2200" u="none" cap="none" strike="noStrike">
                <a:solidFill>
                  <a:schemeClr val="dk1"/>
                </a:solidFill>
                <a:latin typeface="Verdana"/>
                <a:ea typeface="Verdana"/>
                <a:cs typeface="Verdana"/>
                <a:sym typeface="Verdana"/>
              </a:rPr>
              <a:t> </a:t>
            </a:r>
            <a:endParaRPr i="0" sz="2200" u="none" cap="none" strike="noStrike">
              <a:solidFill>
                <a:schemeClr val="dk1"/>
              </a:solidFill>
              <a:latin typeface="Verdana"/>
              <a:ea typeface="Verdana"/>
              <a:cs typeface="Verdana"/>
              <a:sym typeface="Verdana"/>
            </a:endParaRPr>
          </a:p>
          <a:p>
            <a:pPr indent="0" lvl="0" marL="0" marR="0" rtl="0" algn="just">
              <a:lnSpc>
                <a:spcPct val="75000"/>
              </a:lnSpc>
              <a:spcBef>
                <a:spcPts val="0"/>
              </a:spcBef>
              <a:spcAft>
                <a:spcPts val="0"/>
              </a:spcAft>
              <a:buClr>
                <a:schemeClr val="dk1"/>
              </a:buClr>
              <a:buSzPts val="2500"/>
              <a:buFont typeface="Calibri"/>
              <a:buNone/>
            </a:pPr>
            <a:r>
              <a:rPr b="1" i="0" lang="en-GB" sz="2200" u="none" cap="none" strike="noStrike">
                <a:solidFill>
                  <a:schemeClr val="dk1"/>
                </a:solidFill>
                <a:latin typeface="Verdana"/>
                <a:ea typeface="Verdana"/>
                <a:cs typeface="Verdana"/>
                <a:sym typeface="Verdana"/>
              </a:rPr>
              <a:t>I agree for my child to wear a helmet which I will provide</a:t>
            </a:r>
            <a:r>
              <a:rPr i="0" lang="en-GB" sz="2200" u="none" cap="none" strike="noStrike">
                <a:solidFill>
                  <a:schemeClr val="dk1"/>
                </a:solidFill>
                <a:latin typeface="Verdana"/>
                <a:ea typeface="Verdana"/>
                <a:cs typeface="Verdana"/>
                <a:sym typeface="Verdana"/>
              </a:rPr>
              <a:t>.</a:t>
            </a:r>
            <a:endParaRPr i="0" sz="2200" u="none" cap="none" strike="noStrike">
              <a:solidFill>
                <a:srgbClr val="000000"/>
              </a:solidFill>
              <a:latin typeface="Verdana"/>
              <a:ea typeface="Verdana"/>
              <a:cs typeface="Verdana"/>
              <a:sym typeface="Verdana"/>
            </a:endParaRPr>
          </a:p>
        </p:txBody>
      </p:sp>
      <p:sp>
        <p:nvSpPr>
          <p:cNvPr id="265" name="Google Shape;265;g2fce8e670e5_0_20"/>
          <p:cNvSpPr/>
          <p:nvPr/>
        </p:nvSpPr>
        <p:spPr>
          <a:xfrm>
            <a:off x="8627220" y="6312849"/>
            <a:ext cx="310800" cy="312000"/>
          </a:xfrm>
          <a:custGeom>
            <a:rect b="b" l="l" r="r" t="t"/>
            <a:pathLst>
              <a:path extrusionOk="0" h="120000" w="120000">
                <a:moveTo>
                  <a:pt x="0" y="0"/>
                </a:moveTo>
                <a:lnTo>
                  <a:pt x="120000" y="0"/>
                </a:lnTo>
                <a:lnTo>
                  <a:pt x="120000" y="120000"/>
                </a:lnTo>
                <a:lnTo>
                  <a:pt x="0" y="120000"/>
                </a:lnTo>
                <a:close/>
                <a:moveTo>
                  <a:pt x="60000" y="15000"/>
                </a:moveTo>
                <a:lnTo>
                  <a:pt x="15000" y="60000"/>
                </a:lnTo>
                <a:lnTo>
                  <a:pt x="26250" y="60000"/>
                </a:lnTo>
                <a:lnTo>
                  <a:pt x="26250" y="105000"/>
                </a:lnTo>
                <a:lnTo>
                  <a:pt x="93750" y="105000"/>
                </a:lnTo>
                <a:lnTo>
                  <a:pt x="93750" y="60000"/>
                </a:lnTo>
                <a:lnTo>
                  <a:pt x="105000" y="60000"/>
                </a:lnTo>
                <a:lnTo>
                  <a:pt x="88125" y="43125"/>
                </a:lnTo>
                <a:lnTo>
                  <a:pt x="88125" y="20625"/>
                </a:lnTo>
                <a:lnTo>
                  <a:pt x="76875" y="20625"/>
                </a:lnTo>
                <a:lnTo>
                  <a:pt x="76875" y="31875"/>
                </a:lnTo>
                <a:close/>
              </a:path>
              <a:path extrusionOk="0" fill="darkenLess" h="120000" w="120000">
                <a:moveTo>
                  <a:pt x="88125" y="43125"/>
                </a:moveTo>
                <a:lnTo>
                  <a:pt x="88125" y="20625"/>
                </a:lnTo>
                <a:lnTo>
                  <a:pt x="76875" y="20625"/>
                </a:lnTo>
                <a:lnTo>
                  <a:pt x="76875" y="31875"/>
                </a:lnTo>
                <a:close/>
                <a:moveTo>
                  <a:pt x="26250" y="60000"/>
                </a:moveTo>
                <a:lnTo>
                  <a:pt x="26250" y="105000"/>
                </a:lnTo>
                <a:lnTo>
                  <a:pt x="54375" y="105000"/>
                </a:lnTo>
                <a:lnTo>
                  <a:pt x="54375" y="82500"/>
                </a:lnTo>
                <a:lnTo>
                  <a:pt x="65625" y="82500"/>
                </a:lnTo>
                <a:lnTo>
                  <a:pt x="65625" y="105000"/>
                </a:lnTo>
                <a:lnTo>
                  <a:pt x="93750" y="105000"/>
                </a:lnTo>
                <a:lnTo>
                  <a:pt x="93750" y="60000"/>
                </a:lnTo>
                <a:close/>
              </a:path>
              <a:path extrusionOk="0" fill="darken" h="120000" w="120000">
                <a:moveTo>
                  <a:pt x="60000" y="15000"/>
                </a:moveTo>
                <a:lnTo>
                  <a:pt x="15000" y="60000"/>
                </a:lnTo>
                <a:lnTo>
                  <a:pt x="105000" y="60000"/>
                </a:lnTo>
                <a:close/>
                <a:moveTo>
                  <a:pt x="54375" y="82500"/>
                </a:moveTo>
                <a:lnTo>
                  <a:pt x="65625" y="82500"/>
                </a:lnTo>
                <a:lnTo>
                  <a:pt x="65625" y="105000"/>
                </a:lnTo>
                <a:lnTo>
                  <a:pt x="54375" y="105000"/>
                </a:lnTo>
                <a:close/>
              </a:path>
              <a:path extrusionOk="0" fill="none" h="120000" w="120000">
                <a:moveTo>
                  <a:pt x="60000" y="15000"/>
                </a:moveTo>
                <a:lnTo>
                  <a:pt x="76875" y="31875"/>
                </a:lnTo>
                <a:lnTo>
                  <a:pt x="76875" y="20625"/>
                </a:lnTo>
                <a:lnTo>
                  <a:pt x="88125" y="20625"/>
                </a:lnTo>
                <a:lnTo>
                  <a:pt x="88125" y="43125"/>
                </a:lnTo>
                <a:lnTo>
                  <a:pt x="105000" y="60000"/>
                </a:lnTo>
                <a:lnTo>
                  <a:pt x="93750" y="60000"/>
                </a:lnTo>
                <a:lnTo>
                  <a:pt x="93750" y="105000"/>
                </a:lnTo>
                <a:lnTo>
                  <a:pt x="26250" y="105000"/>
                </a:lnTo>
                <a:lnTo>
                  <a:pt x="26250" y="60000"/>
                </a:lnTo>
                <a:lnTo>
                  <a:pt x="15000" y="60000"/>
                </a:lnTo>
                <a:close/>
                <a:moveTo>
                  <a:pt x="76875" y="31875"/>
                </a:moveTo>
                <a:lnTo>
                  <a:pt x="88125" y="43125"/>
                </a:lnTo>
                <a:moveTo>
                  <a:pt x="93750" y="60000"/>
                </a:moveTo>
                <a:lnTo>
                  <a:pt x="26250" y="60000"/>
                </a:lnTo>
                <a:moveTo>
                  <a:pt x="54375" y="105000"/>
                </a:moveTo>
                <a:lnTo>
                  <a:pt x="54375" y="82500"/>
                </a:lnTo>
                <a:lnTo>
                  <a:pt x="65625" y="82500"/>
                </a:lnTo>
                <a:lnTo>
                  <a:pt x="65625" y="105000"/>
                </a:lnTo>
              </a:path>
              <a:path extrusionOk="0" fill="none" h="120000" w="120000">
                <a:moveTo>
                  <a:pt x="0" y="0"/>
                </a:moveTo>
                <a:lnTo>
                  <a:pt x="120000" y="0"/>
                </a:lnTo>
                <a:lnTo>
                  <a:pt x="120000" y="120000"/>
                </a:lnTo>
                <a:lnTo>
                  <a:pt x="0" y="120000"/>
                </a:lnTo>
                <a:close/>
              </a:path>
            </a:pathLst>
          </a:custGeom>
          <a:solidFill>
            <a:srgbClr val="993366"/>
          </a:solidFill>
          <a:ln cap="flat" cmpd="sng" w="9525">
            <a:solidFill>
              <a:schemeClr val="dk1"/>
            </a:solidFill>
            <a:prstDash val="solid"/>
            <a:miter lim="800000"/>
            <a:headEnd len="sm" w="sm" type="none"/>
            <a:tailEnd len="sm" w="sm" type="none"/>
          </a:ln>
        </p:spPr>
        <p:txBody>
          <a:bodyPr anchorCtr="0" anchor="ctr" bIns="46675" lIns="93350" spcFirstLastPara="1" rIns="93350" wrap="square" tIns="46675">
            <a:noAutofit/>
          </a:bodyPr>
          <a:lstStyle/>
          <a:p>
            <a:pPr indent="0" lvl="0" marL="0" marR="0" rtl="0" algn="l">
              <a:lnSpc>
                <a:spcPct val="100000"/>
              </a:lnSpc>
              <a:spcBef>
                <a:spcPts val="0"/>
              </a:spcBef>
              <a:spcAft>
                <a:spcPts val="0"/>
              </a:spcAft>
              <a:buClr>
                <a:srgbClr val="000000"/>
              </a:buClr>
              <a:buSzPts val="2500"/>
              <a:buFont typeface="Arial"/>
              <a:buNone/>
            </a:pPr>
            <a:r>
              <a:t/>
            </a:r>
            <a:endParaRPr b="0" i="0" sz="2500" u="none" cap="none" strike="noStrike">
              <a:solidFill>
                <a:schemeClr val="dk1"/>
              </a:solidFill>
              <a:latin typeface="Times New Roman"/>
              <a:ea typeface="Times New Roman"/>
              <a:cs typeface="Times New Roman"/>
              <a:sym typeface="Times New Roman"/>
            </a:endParaRPr>
          </a:p>
        </p:txBody>
      </p:sp>
      <p:sp>
        <p:nvSpPr>
          <p:cNvPr id="266" name="Google Shape;266;g2fce8e670e5_0_20"/>
          <p:cNvSpPr txBox="1"/>
          <p:nvPr/>
        </p:nvSpPr>
        <p:spPr>
          <a:xfrm>
            <a:off x="182937" y="0"/>
            <a:ext cx="3875700" cy="788100"/>
          </a:xfrm>
          <a:prstGeom prst="rect">
            <a:avLst/>
          </a:prstGeom>
          <a:noFill/>
          <a:ln>
            <a:noFill/>
          </a:ln>
        </p:spPr>
        <p:txBody>
          <a:bodyPr anchorCtr="0" anchor="t" bIns="46675" lIns="93350" spcFirstLastPara="1" rIns="93350" wrap="square" tIns="46675">
            <a:noAutofit/>
          </a:bodyPr>
          <a:lstStyle/>
          <a:p>
            <a:pPr indent="0" lvl="0" marL="0" marR="0" rtl="0" algn="l">
              <a:lnSpc>
                <a:spcPct val="100000"/>
              </a:lnSpc>
              <a:spcBef>
                <a:spcPts val="0"/>
              </a:spcBef>
              <a:spcAft>
                <a:spcPts val="0"/>
              </a:spcAft>
              <a:buClr>
                <a:schemeClr val="dk1"/>
              </a:buClr>
              <a:buSzPts val="4500"/>
              <a:buFont typeface="Arial"/>
              <a:buNone/>
            </a:pPr>
            <a:r>
              <a:rPr b="1" i="0" lang="en-GB" sz="4500" u="none" cap="none" strike="noStrike">
                <a:solidFill>
                  <a:schemeClr val="dk1"/>
                </a:solidFill>
                <a:latin typeface="Overlock"/>
                <a:ea typeface="Overlock"/>
                <a:cs typeface="Overlock"/>
                <a:sym typeface="Overlock"/>
              </a:rPr>
              <a:t>Safer Cycling</a:t>
            </a:r>
            <a:endParaRPr b="1" i="0" sz="1400" u="none" cap="none" strike="noStrike">
              <a:solidFill>
                <a:srgbClr val="000000"/>
              </a:solidFill>
            </a:endParaRP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2" name="Shape 272"/>
        <p:cNvGrpSpPr/>
        <p:nvPr/>
      </p:nvGrpSpPr>
      <p:grpSpPr>
        <a:xfrm>
          <a:off x="0" y="0"/>
          <a:ext cx="0" cy="0"/>
          <a:chOff x="0" y="0"/>
          <a:chExt cx="0" cy="0"/>
        </a:xfrm>
      </p:grpSpPr>
      <p:sp>
        <p:nvSpPr>
          <p:cNvPr id="273" name="Google Shape;273;p9"/>
          <p:cNvSpPr txBox="1"/>
          <p:nvPr>
            <p:ph type="title"/>
          </p:nvPr>
        </p:nvSpPr>
        <p:spPr>
          <a:xfrm>
            <a:off x="476532" y="362219"/>
            <a:ext cx="7266000" cy="650100"/>
          </a:xfrm>
          <a:prstGeom prst="rect">
            <a:avLst/>
          </a:prstGeom>
          <a:noFill/>
          <a:ln>
            <a:noFill/>
          </a:ln>
        </p:spPr>
        <p:txBody>
          <a:bodyPr anchorCtr="0" anchor="ctr" bIns="46700" lIns="93400" spcFirstLastPara="1" rIns="93400" wrap="square" tIns="46700">
            <a:noAutofit/>
          </a:bodyPr>
          <a:lstStyle/>
          <a:p>
            <a:pPr indent="0" lvl="0" marL="0" marR="0" rtl="0" algn="l">
              <a:lnSpc>
                <a:spcPct val="100000"/>
              </a:lnSpc>
              <a:spcBef>
                <a:spcPts val="0"/>
              </a:spcBef>
              <a:spcAft>
                <a:spcPts val="0"/>
              </a:spcAft>
              <a:buClr>
                <a:schemeClr val="dk1"/>
              </a:buClr>
              <a:buSzPts val="3300"/>
              <a:buFont typeface="Verdana"/>
              <a:buNone/>
            </a:pPr>
            <a:r>
              <a:rPr b="1" i="0" lang="en-GB" sz="2800" u="none" cap="none" strike="noStrike">
                <a:solidFill>
                  <a:schemeClr val="dk1"/>
                </a:solidFill>
                <a:latin typeface="Verdana"/>
                <a:ea typeface="Verdana"/>
                <a:cs typeface="Verdana"/>
                <a:sym typeface="Verdana"/>
              </a:rPr>
              <a:t>Year </a:t>
            </a:r>
            <a:r>
              <a:rPr b="1" lang="en-GB" sz="2800">
                <a:solidFill>
                  <a:schemeClr val="dk1"/>
                </a:solidFill>
              </a:rPr>
              <a:t>6</a:t>
            </a:r>
            <a:r>
              <a:rPr b="1" lang="en-GB" sz="2800">
                <a:solidFill>
                  <a:schemeClr val="dk1"/>
                </a:solidFill>
              </a:rPr>
              <a:t> </a:t>
            </a:r>
            <a:r>
              <a:rPr b="1" i="0" lang="en-GB" sz="2800" u="none" cap="none" strike="noStrike">
                <a:solidFill>
                  <a:schemeClr val="dk1"/>
                </a:solidFill>
                <a:latin typeface="Verdana"/>
                <a:ea typeface="Verdana"/>
                <a:cs typeface="Verdana"/>
                <a:sym typeface="Verdana"/>
              </a:rPr>
              <a:t>Essentials: Helping at Home</a:t>
            </a:r>
            <a:br>
              <a:rPr b="1" i="0" lang="en-GB" sz="2800" u="none" cap="none" strike="noStrike">
                <a:solidFill>
                  <a:schemeClr val="dk1"/>
                </a:solidFill>
                <a:latin typeface="Verdana"/>
                <a:ea typeface="Verdana"/>
                <a:cs typeface="Verdana"/>
                <a:sym typeface="Verdana"/>
              </a:rPr>
            </a:br>
            <a:endParaRPr b="1" i="0" sz="2800" u="none" cap="none" strike="noStrike">
              <a:solidFill>
                <a:schemeClr val="dk1"/>
              </a:solidFill>
              <a:latin typeface="Verdana"/>
              <a:ea typeface="Verdana"/>
              <a:cs typeface="Verdana"/>
              <a:sym typeface="Verdana"/>
            </a:endParaRPr>
          </a:p>
        </p:txBody>
      </p:sp>
      <p:sp>
        <p:nvSpPr>
          <p:cNvPr id="274" name="Google Shape;274;p9"/>
          <p:cNvSpPr txBox="1"/>
          <p:nvPr>
            <p:ph idx="1" type="body"/>
          </p:nvPr>
        </p:nvSpPr>
        <p:spPr>
          <a:xfrm>
            <a:off x="589124" y="1851797"/>
            <a:ext cx="8293800" cy="4608600"/>
          </a:xfrm>
          <a:prstGeom prst="rect">
            <a:avLst/>
          </a:prstGeom>
          <a:noFill/>
          <a:ln>
            <a:noFill/>
          </a:ln>
        </p:spPr>
        <p:txBody>
          <a:bodyPr anchorCtr="0" anchor="ctr" bIns="46700" lIns="93400" spcFirstLastPara="1" rIns="93400" wrap="square" tIns="46700">
            <a:noAutofit/>
          </a:bodyPr>
          <a:lstStyle/>
          <a:p>
            <a:pPr indent="0" lvl="0" marL="0" marR="0" rtl="0" algn="l">
              <a:lnSpc>
                <a:spcPct val="80000"/>
              </a:lnSpc>
              <a:spcBef>
                <a:spcPts val="851"/>
              </a:spcBef>
              <a:spcAft>
                <a:spcPts val="0"/>
              </a:spcAft>
              <a:buSzPts val="1800"/>
              <a:buNone/>
            </a:pPr>
            <a:r>
              <a:rPr lang="en-GB" sz="2200">
                <a:solidFill>
                  <a:schemeClr val="dk1"/>
                </a:solidFill>
              </a:rPr>
              <a:t>At Morley Memorial Primary School we see home learning as an opportunity for children to practise skills, develop independence, consolidate and reinforce learning and as an avenue for children to pursue interests and be creative. </a:t>
            </a:r>
            <a:endParaRPr sz="2200">
              <a:solidFill>
                <a:schemeClr val="dk1"/>
              </a:solidFill>
            </a:endParaRPr>
          </a:p>
          <a:p>
            <a:pPr indent="0" lvl="0" marL="0" marR="0" rtl="0" algn="l">
              <a:lnSpc>
                <a:spcPct val="80000"/>
              </a:lnSpc>
              <a:spcBef>
                <a:spcPts val="851"/>
              </a:spcBef>
              <a:spcAft>
                <a:spcPts val="0"/>
              </a:spcAft>
              <a:buSzPts val="1800"/>
              <a:buNone/>
            </a:pPr>
            <a:r>
              <a:rPr lang="en-GB" sz="2200">
                <a:solidFill>
                  <a:schemeClr val="dk1"/>
                </a:solidFill>
              </a:rPr>
              <a:t>Home learning also provides unique opportunities for family learning and collaboration. </a:t>
            </a:r>
            <a:endParaRPr sz="2200">
              <a:solidFill>
                <a:schemeClr val="dk1"/>
              </a:solidFill>
            </a:endParaRPr>
          </a:p>
          <a:p>
            <a:pPr indent="0" lvl="0" marL="0" marR="0" rtl="0" algn="l">
              <a:lnSpc>
                <a:spcPct val="80000"/>
              </a:lnSpc>
              <a:spcBef>
                <a:spcPts val="851"/>
              </a:spcBef>
              <a:spcAft>
                <a:spcPts val="0"/>
              </a:spcAft>
              <a:buSzPts val="1800"/>
              <a:buNone/>
            </a:pPr>
            <a:r>
              <a:rPr lang="en-GB" sz="2200">
                <a:solidFill>
                  <a:schemeClr val="dk1"/>
                </a:solidFill>
              </a:rPr>
              <a:t>Please support your child to complete tasks in their own way in order that they develop our positive learning dispositions at home and at school:</a:t>
            </a:r>
            <a:endParaRPr sz="2200">
              <a:solidFill>
                <a:schemeClr val="dk1"/>
              </a:solidFill>
            </a:endParaRPr>
          </a:p>
          <a:p>
            <a:pPr indent="0" lvl="0" marL="0" marR="0" rtl="0" algn="l">
              <a:lnSpc>
                <a:spcPct val="80000"/>
              </a:lnSpc>
              <a:spcBef>
                <a:spcPts val="851"/>
              </a:spcBef>
              <a:spcAft>
                <a:spcPts val="0"/>
              </a:spcAft>
              <a:buSzPts val="1800"/>
              <a:buNone/>
            </a:pPr>
            <a:r>
              <a:t/>
            </a:r>
            <a:endParaRPr sz="2200">
              <a:solidFill>
                <a:schemeClr val="dk1"/>
              </a:solidFill>
            </a:endParaRPr>
          </a:p>
          <a:p>
            <a:pPr indent="0" lvl="0" marL="0" marR="0" rtl="0" algn="ctr">
              <a:lnSpc>
                <a:spcPct val="80000"/>
              </a:lnSpc>
              <a:spcBef>
                <a:spcPts val="851"/>
              </a:spcBef>
              <a:spcAft>
                <a:spcPts val="0"/>
              </a:spcAft>
              <a:buSzPts val="1800"/>
              <a:buNone/>
            </a:pPr>
            <a:r>
              <a:rPr b="1" lang="en-GB" sz="2200">
                <a:solidFill>
                  <a:schemeClr val="dk1"/>
                </a:solidFill>
              </a:rPr>
              <a:t>Motivation   Curiosity   Courage </a:t>
            </a:r>
            <a:endParaRPr b="1" sz="2200">
              <a:solidFill>
                <a:schemeClr val="dk1"/>
              </a:solidFill>
            </a:endParaRPr>
          </a:p>
          <a:p>
            <a:pPr indent="0" lvl="0" marL="0" marR="0" rtl="0" algn="ctr">
              <a:lnSpc>
                <a:spcPct val="80000"/>
              </a:lnSpc>
              <a:spcBef>
                <a:spcPts val="851"/>
              </a:spcBef>
              <a:spcAft>
                <a:spcPts val="0"/>
              </a:spcAft>
              <a:buSzPts val="1800"/>
              <a:buNone/>
            </a:pPr>
            <a:r>
              <a:t/>
            </a:r>
            <a:endParaRPr b="1" sz="2200">
              <a:solidFill>
                <a:schemeClr val="dk1"/>
              </a:solidFill>
            </a:endParaRPr>
          </a:p>
          <a:p>
            <a:pPr indent="0" lvl="0" marL="0" marR="0" rtl="0" algn="ctr">
              <a:lnSpc>
                <a:spcPct val="80000"/>
              </a:lnSpc>
              <a:spcBef>
                <a:spcPts val="851"/>
              </a:spcBef>
              <a:spcAft>
                <a:spcPts val="0"/>
              </a:spcAft>
              <a:buSzPts val="1800"/>
              <a:buNone/>
            </a:pPr>
            <a:r>
              <a:rPr b="1" lang="en-GB" sz="2200">
                <a:solidFill>
                  <a:schemeClr val="dk1"/>
                </a:solidFill>
              </a:rPr>
              <a:t>Collaboration    Resilience    Reflection</a:t>
            </a:r>
            <a:endParaRPr b="1" sz="2200">
              <a:solidFill>
                <a:schemeClr val="dk1"/>
              </a:solidFill>
            </a:endParaRPr>
          </a:p>
          <a:p>
            <a:pPr indent="0" lvl="0" marL="0" marR="0" rtl="0" algn="l">
              <a:lnSpc>
                <a:spcPct val="80000"/>
              </a:lnSpc>
              <a:spcBef>
                <a:spcPts val="851"/>
              </a:spcBef>
              <a:spcAft>
                <a:spcPts val="0"/>
              </a:spcAft>
              <a:buSzPts val="1800"/>
              <a:buNone/>
            </a:pPr>
            <a:r>
              <a:t/>
            </a:r>
            <a:endParaRPr sz="2200">
              <a:solidFill>
                <a:schemeClr val="dk1"/>
              </a:solidFill>
            </a:endParaRPr>
          </a:p>
          <a:p>
            <a:pPr indent="0" lvl="0" marL="0" marR="0" rtl="0" algn="l">
              <a:lnSpc>
                <a:spcPct val="80000"/>
              </a:lnSpc>
              <a:spcBef>
                <a:spcPts val="851"/>
              </a:spcBef>
              <a:spcAft>
                <a:spcPts val="0"/>
              </a:spcAft>
              <a:buSzPts val="1800"/>
              <a:buNone/>
            </a:pPr>
            <a:r>
              <a:t/>
            </a:r>
            <a:endParaRPr sz="2200">
              <a:solidFill>
                <a:schemeClr val="dk1"/>
              </a:solidFill>
            </a:endParaRPr>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0" name="Shape 280"/>
        <p:cNvGrpSpPr/>
        <p:nvPr/>
      </p:nvGrpSpPr>
      <p:grpSpPr>
        <a:xfrm>
          <a:off x="0" y="0"/>
          <a:ext cx="0" cy="0"/>
          <a:chOff x="0" y="0"/>
          <a:chExt cx="0" cy="0"/>
        </a:xfrm>
      </p:grpSpPr>
      <p:sp>
        <p:nvSpPr>
          <p:cNvPr id="281" name="Google Shape;281;p10"/>
          <p:cNvSpPr txBox="1"/>
          <p:nvPr>
            <p:ph type="title"/>
          </p:nvPr>
        </p:nvSpPr>
        <p:spPr>
          <a:xfrm>
            <a:off x="770530" y="229195"/>
            <a:ext cx="7266000" cy="946500"/>
          </a:xfrm>
          <a:prstGeom prst="rect">
            <a:avLst/>
          </a:prstGeom>
          <a:noFill/>
          <a:ln>
            <a:noFill/>
          </a:ln>
        </p:spPr>
        <p:txBody>
          <a:bodyPr anchorCtr="0" anchor="ctr" bIns="46700" lIns="93400" spcFirstLastPara="1" rIns="93400" wrap="square" tIns="46700">
            <a:noAutofit/>
          </a:bodyPr>
          <a:lstStyle/>
          <a:p>
            <a:pPr indent="0" lvl="0" marL="0" marR="0" rtl="0" algn="l">
              <a:lnSpc>
                <a:spcPct val="100000"/>
              </a:lnSpc>
              <a:spcBef>
                <a:spcPts val="0"/>
              </a:spcBef>
              <a:spcAft>
                <a:spcPts val="0"/>
              </a:spcAft>
              <a:buClr>
                <a:schemeClr val="dk1"/>
              </a:buClr>
              <a:buSzPts val="3300"/>
              <a:buFont typeface="Verdana"/>
              <a:buNone/>
            </a:pPr>
            <a:r>
              <a:rPr b="1" i="0" lang="en-GB" sz="2700" u="none" cap="none" strike="noStrike">
                <a:solidFill>
                  <a:schemeClr val="dk1"/>
                </a:solidFill>
                <a:latin typeface="Verdana"/>
                <a:ea typeface="Verdana"/>
                <a:cs typeface="Verdana"/>
                <a:sym typeface="Verdana"/>
              </a:rPr>
              <a:t>Year</a:t>
            </a:r>
            <a:r>
              <a:rPr b="1" lang="en-GB" sz="2700">
                <a:solidFill>
                  <a:schemeClr val="dk1"/>
                </a:solidFill>
              </a:rPr>
              <a:t> 6</a:t>
            </a:r>
            <a:r>
              <a:rPr b="1" lang="en-GB" sz="2700">
                <a:solidFill>
                  <a:schemeClr val="dk1"/>
                </a:solidFill>
              </a:rPr>
              <a:t> Essentials: Helping at Home</a:t>
            </a:r>
            <a:endParaRPr b="1" i="0" sz="2700" u="none" cap="none" strike="noStrike">
              <a:solidFill>
                <a:schemeClr val="dk1"/>
              </a:solidFill>
              <a:latin typeface="Verdana"/>
              <a:ea typeface="Verdana"/>
              <a:cs typeface="Verdana"/>
              <a:sym typeface="Verdana"/>
            </a:endParaRPr>
          </a:p>
        </p:txBody>
      </p:sp>
      <p:sp>
        <p:nvSpPr>
          <p:cNvPr id="282" name="Google Shape;282;p10"/>
          <p:cNvSpPr txBox="1"/>
          <p:nvPr>
            <p:ph idx="1" type="body"/>
          </p:nvPr>
        </p:nvSpPr>
        <p:spPr>
          <a:xfrm>
            <a:off x="216973" y="1888810"/>
            <a:ext cx="8225447" cy="4430258"/>
          </a:xfrm>
          <a:prstGeom prst="rect">
            <a:avLst/>
          </a:prstGeom>
          <a:noFill/>
          <a:ln>
            <a:noFill/>
          </a:ln>
        </p:spPr>
        <p:txBody>
          <a:bodyPr anchorCtr="0" anchor="ctr" bIns="46700" lIns="93400" spcFirstLastPara="1" rIns="93400" wrap="square" tIns="46700">
            <a:noAutofit/>
          </a:bodyPr>
          <a:lstStyle/>
          <a:p>
            <a:pPr indent="0" lvl="0" marL="0" marR="0" rtl="0" algn="l">
              <a:lnSpc>
                <a:spcPct val="80000"/>
              </a:lnSpc>
              <a:spcBef>
                <a:spcPts val="872"/>
              </a:spcBef>
              <a:spcAft>
                <a:spcPts val="0"/>
              </a:spcAft>
              <a:buSzPts val="1800"/>
              <a:buNone/>
            </a:pPr>
            <a:r>
              <a:rPr lang="en-GB" sz="2200">
                <a:solidFill>
                  <a:schemeClr val="dk1"/>
                </a:solidFill>
              </a:rPr>
              <a:t>We believe every child has the right to a childhood, opportunities to play and explore and time to develop their talents and interests. We therefore try to keep home learning to a level which allows an appropriate balance. </a:t>
            </a:r>
            <a:endParaRPr sz="2200">
              <a:solidFill>
                <a:schemeClr val="dk1"/>
              </a:solidFill>
            </a:endParaRPr>
          </a:p>
          <a:p>
            <a:pPr indent="0" lvl="0" marL="0" marR="0" rtl="0" algn="l">
              <a:lnSpc>
                <a:spcPct val="80000"/>
              </a:lnSpc>
              <a:spcBef>
                <a:spcPts val="872"/>
              </a:spcBef>
              <a:spcAft>
                <a:spcPts val="0"/>
              </a:spcAft>
              <a:buSzPts val="1800"/>
              <a:buNone/>
            </a:pPr>
            <a:r>
              <a:t/>
            </a:r>
            <a:endParaRPr sz="2200">
              <a:solidFill>
                <a:schemeClr val="dk1"/>
              </a:solidFill>
            </a:endParaRPr>
          </a:p>
          <a:p>
            <a:pPr indent="0" lvl="0" marL="0" marR="0" rtl="0" algn="l">
              <a:lnSpc>
                <a:spcPct val="80000"/>
              </a:lnSpc>
              <a:spcBef>
                <a:spcPts val="872"/>
              </a:spcBef>
              <a:spcAft>
                <a:spcPts val="0"/>
              </a:spcAft>
              <a:buSzPts val="1800"/>
              <a:buNone/>
            </a:pPr>
            <a:r>
              <a:rPr lang="en-GB" sz="2200">
                <a:solidFill>
                  <a:schemeClr val="dk1"/>
                </a:solidFill>
              </a:rPr>
              <a:t>We will assign home learning where there will be benefits to children’s learning rather than to fulfill an expectation of a particular number of hours a week. This approach we believe promotes effective home learning with activities which are meaningful and increase children’s engagement and achievement.</a:t>
            </a:r>
            <a:endParaRPr sz="2200">
              <a:solidFill>
                <a:schemeClr val="dk1"/>
              </a:solidFill>
            </a:endParaRPr>
          </a:p>
          <a:p>
            <a:pPr indent="0" lvl="0" marL="0" marR="0" rtl="0" algn="l">
              <a:lnSpc>
                <a:spcPct val="80000"/>
              </a:lnSpc>
              <a:spcBef>
                <a:spcPts val="872"/>
              </a:spcBef>
              <a:spcAft>
                <a:spcPts val="0"/>
              </a:spcAft>
              <a:buSzPts val="1800"/>
              <a:buNone/>
            </a:pPr>
            <a:r>
              <a:t/>
            </a:r>
            <a:endParaRPr sz="2200">
              <a:solidFill>
                <a:schemeClr val="dk1"/>
              </a:solidFill>
            </a:endParaRPr>
          </a:p>
          <a:p>
            <a:pPr indent="0" lvl="0" marL="0" marR="0" rtl="0" algn="l">
              <a:lnSpc>
                <a:spcPct val="80000"/>
              </a:lnSpc>
              <a:spcBef>
                <a:spcPts val="872"/>
              </a:spcBef>
              <a:spcAft>
                <a:spcPts val="0"/>
              </a:spcAft>
              <a:buSzPts val="1800"/>
              <a:buNone/>
            </a:pPr>
            <a:r>
              <a:rPr i="1" lang="en-GB" sz="2200">
                <a:solidFill>
                  <a:schemeClr val="dk1"/>
                </a:solidFill>
              </a:rPr>
              <a:t>Having said this, frequent (daily) reading and practice of number facts is crucial if children are to make good progress and develop key, basic skills.</a:t>
            </a:r>
            <a:endParaRPr i="1" sz="2200">
              <a:solidFill>
                <a:schemeClr val="dk1"/>
              </a:solidFill>
              <a:latin typeface="Comic Sans MS"/>
              <a:ea typeface="Comic Sans MS"/>
              <a:cs typeface="Comic Sans MS"/>
              <a:sym typeface="Comic Sans MS"/>
            </a:endParaRPr>
          </a:p>
          <a:p>
            <a:pPr indent="0" lvl="0" marL="0" marR="0" rtl="0" algn="l">
              <a:lnSpc>
                <a:spcPct val="80000"/>
              </a:lnSpc>
              <a:spcBef>
                <a:spcPts val="872"/>
              </a:spcBef>
              <a:spcAft>
                <a:spcPts val="0"/>
              </a:spcAft>
              <a:buSzPts val="1800"/>
              <a:buNone/>
            </a:pPr>
            <a:r>
              <a:t/>
            </a:r>
            <a:endParaRPr>
              <a:solidFill>
                <a:schemeClr val="dk1"/>
              </a:solidFill>
            </a:endParaRPr>
          </a:p>
        </p:txBody>
      </p:sp>
      <p:pic>
        <p:nvPicPr>
          <p:cNvPr id="283" name="Google Shape;283;p10"/>
          <p:cNvPicPr preferRelativeResize="0"/>
          <p:nvPr/>
        </p:nvPicPr>
        <p:blipFill rotWithShape="1">
          <a:blip r:embed="rId3">
            <a:alphaModFix/>
          </a:blip>
          <a:srcRect b="0" l="0" r="0" t="0"/>
          <a:stretch/>
        </p:blipFill>
        <p:spPr>
          <a:xfrm>
            <a:off x="8036528" y="1608799"/>
            <a:ext cx="1288450" cy="2077538"/>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9" name="Shape 289"/>
        <p:cNvGrpSpPr/>
        <p:nvPr/>
      </p:nvGrpSpPr>
      <p:grpSpPr>
        <a:xfrm>
          <a:off x="0" y="0"/>
          <a:ext cx="0" cy="0"/>
          <a:chOff x="0" y="0"/>
          <a:chExt cx="0" cy="0"/>
        </a:xfrm>
      </p:grpSpPr>
      <p:sp>
        <p:nvSpPr>
          <p:cNvPr id="290" name="Google Shape;290;p11"/>
          <p:cNvSpPr txBox="1"/>
          <p:nvPr>
            <p:ph type="title"/>
          </p:nvPr>
        </p:nvSpPr>
        <p:spPr>
          <a:xfrm>
            <a:off x="630039" y="340588"/>
            <a:ext cx="8694900" cy="946500"/>
          </a:xfrm>
          <a:prstGeom prst="rect">
            <a:avLst/>
          </a:prstGeom>
          <a:noFill/>
          <a:ln>
            <a:noFill/>
          </a:ln>
        </p:spPr>
        <p:txBody>
          <a:bodyPr anchorCtr="0" anchor="ctr" bIns="46700" lIns="93400" spcFirstLastPara="1" rIns="93400" wrap="square" tIns="46700">
            <a:noAutofit/>
          </a:bodyPr>
          <a:lstStyle/>
          <a:p>
            <a:pPr indent="0" lvl="0" marL="0" marR="0" rtl="0" algn="l">
              <a:lnSpc>
                <a:spcPct val="100000"/>
              </a:lnSpc>
              <a:spcBef>
                <a:spcPts val="0"/>
              </a:spcBef>
              <a:spcAft>
                <a:spcPts val="0"/>
              </a:spcAft>
              <a:buClr>
                <a:schemeClr val="dk1"/>
              </a:buClr>
              <a:buSzPts val="3300"/>
              <a:buFont typeface="Verdana"/>
              <a:buNone/>
            </a:pPr>
            <a:r>
              <a:rPr b="1" i="0" lang="en-GB" sz="3300" u="none" cap="none" strike="noStrike">
                <a:solidFill>
                  <a:schemeClr val="dk1"/>
                </a:solidFill>
                <a:latin typeface="Verdana"/>
                <a:ea typeface="Verdana"/>
                <a:cs typeface="Verdana"/>
                <a:sym typeface="Verdana"/>
              </a:rPr>
              <a:t>Year </a:t>
            </a:r>
            <a:r>
              <a:rPr b="1" lang="en-GB">
                <a:solidFill>
                  <a:schemeClr val="dk1"/>
                </a:solidFill>
              </a:rPr>
              <a:t>6</a:t>
            </a:r>
            <a:r>
              <a:rPr b="1" i="0" lang="en-GB" sz="3300" u="none" cap="none" strike="noStrike">
                <a:solidFill>
                  <a:schemeClr val="dk1"/>
                </a:solidFill>
                <a:latin typeface="Verdana"/>
                <a:ea typeface="Verdana"/>
                <a:cs typeface="Verdana"/>
                <a:sym typeface="Verdana"/>
              </a:rPr>
              <a:t> Essentials: Home Learning</a:t>
            </a:r>
            <a:endParaRPr b="1" i="0" sz="3300" u="none" cap="none" strike="noStrike">
              <a:solidFill>
                <a:schemeClr val="dk1"/>
              </a:solidFill>
              <a:latin typeface="Verdana"/>
              <a:ea typeface="Verdana"/>
              <a:cs typeface="Verdana"/>
              <a:sym typeface="Verdana"/>
            </a:endParaRPr>
          </a:p>
        </p:txBody>
      </p:sp>
      <p:sp>
        <p:nvSpPr>
          <p:cNvPr id="291" name="Google Shape;291;p11"/>
          <p:cNvSpPr txBox="1"/>
          <p:nvPr>
            <p:ph idx="1" type="body"/>
          </p:nvPr>
        </p:nvSpPr>
        <p:spPr>
          <a:xfrm>
            <a:off x="342007" y="1422524"/>
            <a:ext cx="8722200" cy="4994400"/>
          </a:xfrm>
          <a:prstGeom prst="rect">
            <a:avLst/>
          </a:prstGeom>
          <a:noFill/>
          <a:ln>
            <a:noFill/>
          </a:ln>
        </p:spPr>
        <p:txBody>
          <a:bodyPr anchorCtr="0" anchor="ctr" bIns="46700" lIns="93400" spcFirstLastPara="1" rIns="93400" wrap="square" tIns="46700">
            <a:noAutofit/>
          </a:bodyPr>
          <a:lstStyle/>
          <a:p>
            <a:pPr indent="0" lvl="0" marL="0" rtl="0" algn="l">
              <a:lnSpc>
                <a:spcPct val="80000"/>
              </a:lnSpc>
              <a:spcBef>
                <a:spcPts val="851"/>
              </a:spcBef>
              <a:spcAft>
                <a:spcPts val="0"/>
              </a:spcAft>
              <a:buSzPts val="1800"/>
              <a:buNone/>
            </a:pPr>
            <a:r>
              <a:rPr lang="en-GB" sz="2200">
                <a:solidFill>
                  <a:schemeClr val="dk1"/>
                </a:solidFill>
              </a:rPr>
              <a:t>In Year 6, our Home Learning tasks </a:t>
            </a:r>
            <a:r>
              <a:rPr lang="en-GB" sz="2200">
                <a:solidFill>
                  <a:schemeClr val="dk1"/>
                </a:solidFill>
              </a:rPr>
              <a:t>will almost always include:</a:t>
            </a:r>
            <a:endParaRPr sz="2200">
              <a:solidFill>
                <a:schemeClr val="dk1"/>
              </a:solidFill>
            </a:endParaRPr>
          </a:p>
          <a:p>
            <a:pPr indent="0" lvl="0" marL="0" rtl="0" algn="l">
              <a:lnSpc>
                <a:spcPct val="80000"/>
              </a:lnSpc>
              <a:spcBef>
                <a:spcPts val="851"/>
              </a:spcBef>
              <a:spcAft>
                <a:spcPts val="0"/>
              </a:spcAft>
              <a:buSzPts val="1800"/>
              <a:buNone/>
            </a:pPr>
            <a:r>
              <a:t/>
            </a:r>
            <a:endParaRPr sz="2200">
              <a:solidFill>
                <a:schemeClr val="dk1"/>
              </a:solidFill>
            </a:endParaRPr>
          </a:p>
          <a:p>
            <a:pPr indent="-368300" lvl="0" marL="457200" rtl="0" algn="l">
              <a:lnSpc>
                <a:spcPct val="80000"/>
              </a:lnSpc>
              <a:spcBef>
                <a:spcPts val="851"/>
              </a:spcBef>
              <a:spcAft>
                <a:spcPts val="0"/>
              </a:spcAft>
              <a:buClr>
                <a:schemeClr val="dk1"/>
              </a:buClr>
              <a:buSzPts val="2200"/>
              <a:buChar char="○"/>
            </a:pPr>
            <a:r>
              <a:rPr lang="en-GB" sz="2200">
                <a:solidFill>
                  <a:schemeClr val="dk1"/>
                </a:solidFill>
              </a:rPr>
              <a:t>Regular (daily) reading – remember the Reading Record book!</a:t>
            </a:r>
            <a:endParaRPr sz="2200">
              <a:solidFill>
                <a:schemeClr val="dk1"/>
              </a:solidFill>
            </a:endParaRPr>
          </a:p>
          <a:p>
            <a:pPr indent="0" lvl="0" marL="457200" rtl="0" algn="l">
              <a:lnSpc>
                <a:spcPct val="80000"/>
              </a:lnSpc>
              <a:spcBef>
                <a:spcPts val="851"/>
              </a:spcBef>
              <a:spcAft>
                <a:spcPts val="0"/>
              </a:spcAft>
              <a:buSzPts val="1800"/>
              <a:buNone/>
            </a:pPr>
            <a:r>
              <a:t/>
            </a:r>
            <a:endParaRPr sz="2200">
              <a:solidFill>
                <a:schemeClr val="dk1"/>
              </a:solidFill>
            </a:endParaRPr>
          </a:p>
          <a:p>
            <a:pPr indent="-368300" lvl="0" marL="457200" rtl="0" algn="l">
              <a:lnSpc>
                <a:spcPct val="80000"/>
              </a:lnSpc>
              <a:spcBef>
                <a:spcPts val="851"/>
              </a:spcBef>
              <a:spcAft>
                <a:spcPts val="0"/>
              </a:spcAft>
              <a:buClr>
                <a:schemeClr val="dk1"/>
              </a:buClr>
              <a:buSzPts val="2200"/>
              <a:buChar char="○"/>
            </a:pPr>
            <a:r>
              <a:rPr lang="en-GB" sz="2200">
                <a:solidFill>
                  <a:schemeClr val="dk1"/>
                </a:solidFill>
              </a:rPr>
              <a:t>A Maths and English task on SATsCompanion.</a:t>
            </a:r>
            <a:endParaRPr sz="2200">
              <a:solidFill>
                <a:schemeClr val="dk1"/>
              </a:solidFill>
            </a:endParaRPr>
          </a:p>
          <a:p>
            <a:pPr indent="0" lvl="0" marL="457200" rtl="0" algn="l">
              <a:lnSpc>
                <a:spcPct val="80000"/>
              </a:lnSpc>
              <a:spcBef>
                <a:spcPts val="851"/>
              </a:spcBef>
              <a:spcAft>
                <a:spcPts val="0"/>
              </a:spcAft>
              <a:buSzPts val="1800"/>
              <a:buNone/>
            </a:pPr>
            <a:r>
              <a:t/>
            </a:r>
            <a:endParaRPr sz="2200">
              <a:solidFill>
                <a:schemeClr val="dk1"/>
              </a:solidFill>
            </a:endParaRPr>
          </a:p>
          <a:p>
            <a:pPr indent="-368300" lvl="0" marL="457200" rtl="0" algn="l">
              <a:lnSpc>
                <a:spcPct val="80000"/>
              </a:lnSpc>
              <a:spcBef>
                <a:spcPts val="851"/>
              </a:spcBef>
              <a:spcAft>
                <a:spcPts val="0"/>
              </a:spcAft>
              <a:buClr>
                <a:schemeClr val="dk1"/>
              </a:buClr>
              <a:buSzPts val="2200"/>
              <a:buChar char="○"/>
            </a:pPr>
            <a:r>
              <a:rPr lang="en-GB" sz="2200">
                <a:solidFill>
                  <a:schemeClr val="dk1"/>
                </a:solidFill>
              </a:rPr>
              <a:t>Spelling of keywords for our year group</a:t>
            </a:r>
            <a:endParaRPr sz="2200">
              <a:solidFill>
                <a:schemeClr val="dk1"/>
              </a:solidFill>
            </a:endParaRPr>
          </a:p>
          <a:p>
            <a:pPr indent="0" lvl="0" marL="457200" rtl="0" algn="l">
              <a:lnSpc>
                <a:spcPct val="80000"/>
              </a:lnSpc>
              <a:spcBef>
                <a:spcPts val="851"/>
              </a:spcBef>
              <a:spcAft>
                <a:spcPts val="0"/>
              </a:spcAft>
              <a:buSzPts val="1800"/>
              <a:buNone/>
            </a:pPr>
            <a:r>
              <a:t/>
            </a:r>
            <a:endParaRPr sz="2200">
              <a:solidFill>
                <a:schemeClr val="dk1"/>
              </a:solidFill>
            </a:endParaRPr>
          </a:p>
          <a:p>
            <a:pPr indent="-368300" lvl="0" marL="457200" rtl="0" algn="l">
              <a:lnSpc>
                <a:spcPct val="80000"/>
              </a:lnSpc>
              <a:spcBef>
                <a:spcPts val="851"/>
              </a:spcBef>
              <a:spcAft>
                <a:spcPts val="0"/>
              </a:spcAft>
              <a:buClr>
                <a:schemeClr val="dk1"/>
              </a:buClr>
              <a:buSzPts val="2200"/>
              <a:buChar char="○"/>
            </a:pPr>
            <a:r>
              <a:rPr lang="en-GB" sz="2200">
                <a:solidFill>
                  <a:schemeClr val="dk1"/>
                </a:solidFill>
              </a:rPr>
              <a:t>Maths fluency practice</a:t>
            </a:r>
            <a:endParaRPr sz="2200">
              <a:solidFill>
                <a:schemeClr val="dk1"/>
              </a:solidFill>
            </a:endParaRPr>
          </a:p>
          <a:p>
            <a:pPr indent="0" lvl="0" marL="0" rtl="0" algn="l">
              <a:lnSpc>
                <a:spcPct val="80000"/>
              </a:lnSpc>
              <a:spcBef>
                <a:spcPts val="851"/>
              </a:spcBef>
              <a:spcAft>
                <a:spcPts val="0"/>
              </a:spcAft>
              <a:buNone/>
            </a:pPr>
            <a:r>
              <a:t/>
            </a:r>
            <a:endParaRPr sz="2200">
              <a:solidFill>
                <a:srgbClr val="FF00FF"/>
              </a:solidFill>
            </a:endParaRPr>
          </a:p>
          <a:p>
            <a:pPr indent="0" lvl="0" marL="0" rtl="0" algn="l">
              <a:lnSpc>
                <a:spcPct val="80000"/>
              </a:lnSpc>
              <a:spcBef>
                <a:spcPts val="851"/>
              </a:spcBef>
              <a:spcAft>
                <a:spcPts val="0"/>
              </a:spcAft>
              <a:buSzPts val="1800"/>
              <a:buNone/>
            </a:pPr>
            <a:r>
              <a:t/>
            </a:r>
            <a:endParaRPr sz="2200">
              <a:solidFill>
                <a:schemeClr val="dk1"/>
              </a:solidFill>
            </a:endParaRPr>
          </a:p>
        </p:txBody>
      </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97" name="Shape 297"/>
        <p:cNvGrpSpPr/>
        <p:nvPr/>
      </p:nvGrpSpPr>
      <p:grpSpPr>
        <a:xfrm>
          <a:off x="0" y="0"/>
          <a:ext cx="0" cy="0"/>
          <a:chOff x="0" y="0"/>
          <a:chExt cx="0" cy="0"/>
        </a:xfrm>
      </p:grpSpPr>
      <p:sp>
        <p:nvSpPr>
          <p:cNvPr id="298" name="Google Shape;298;p14"/>
          <p:cNvSpPr txBox="1"/>
          <p:nvPr>
            <p:ph type="title"/>
          </p:nvPr>
        </p:nvSpPr>
        <p:spPr>
          <a:xfrm>
            <a:off x="630039" y="340588"/>
            <a:ext cx="8694900" cy="946500"/>
          </a:xfrm>
          <a:prstGeom prst="rect">
            <a:avLst/>
          </a:prstGeom>
          <a:noFill/>
          <a:ln>
            <a:noFill/>
          </a:ln>
        </p:spPr>
        <p:txBody>
          <a:bodyPr anchorCtr="0" anchor="ctr" bIns="46700" lIns="93400" spcFirstLastPara="1" rIns="93400" wrap="square" tIns="46700">
            <a:noAutofit/>
          </a:bodyPr>
          <a:lstStyle/>
          <a:p>
            <a:pPr indent="0" lvl="0" marL="0" marR="0" rtl="0" algn="l">
              <a:lnSpc>
                <a:spcPct val="100000"/>
              </a:lnSpc>
              <a:spcBef>
                <a:spcPts val="0"/>
              </a:spcBef>
              <a:spcAft>
                <a:spcPts val="0"/>
              </a:spcAft>
              <a:buClr>
                <a:schemeClr val="dk1"/>
              </a:buClr>
              <a:buSzPts val="3300"/>
              <a:buFont typeface="Verdana"/>
              <a:buNone/>
            </a:pPr>
            <a:r>
              <a:rPr b="1" i="0" lang="en-GB" sz="3300" u="none" cap="none" strike="noStrike">
                <a:solidFill>
                  <a:schemeClr val="dk1"/>
                </a:solidFill>
                <a:latin typeface="Verdana"/>
                <a:ea typeface="Verdana"/>
                <a:cs typeface="Verdana"/>
                <a:sym typeface="Verdana"/>
              </a:rPr>
              <a:t>Year </a:t>
            </a:r>
            <a:r>
              <a:rPr b="1" lang="en-GB">
                <a:solidFill>
                  <a:schemeClr val="dk1"/>
                </a:solidFill>
              </a:rPr>
              <a:t>6</a:t>
            </a:r>
            <a:r>
              <a:rPr b="1" i="0" lang="en-GB" sz="3300" u="none" cap="none" strike="noStrike">
                <a:solidFill>
                  <a:schemeClr val="dk1"/>
                </a:solidFill>
                <a:latin typeface="Verdana"/>
                <a:ea typeface="Verdana"/>
                <a:cs typeface="Verdana"/>
                <a:sym typeface="Verdana"/>
              </a:rPr>
              <a:t> Essentials: Home Learning</a:t>
            </a:r>
            <a:endParaRPr b="1" i="0" sz="3300" u="none" cap="none" strike="noStrike">
              <a:solidFill>
                <a:schemeClr val="dk1"/>
              </a:solidFill>
              <a:latin typeface="Verdana"/>
              <a:ea typeface="Verdana"/>
              <a:cs typeface="Verdana"/>
              <a:sym typeface="Verdana"/>
            </a:endParaRPr>
          </a:p>
        </p:txBody>
      </p:sp>
      <p:sp>
        <p:nvSpPr>
          <p:cNvPr id="299" name="Google Shape;299;p14"/>
          <p:cNvSpPr txBox="1"/>
          <p:nvPr>
            <p:ph idx="1" type="body"/>
          </p:nvPr>
        </p:nvSpPr>
        <p:spPr>
          <a:xfrm>
            <a:off x="301375" y="835749"/>
            <a:ext cx="8722200" cy="6033000"/>
          </a:xfrm>
          <a:prstGeom prst="rect">
            <a:avLst/>
          </a:prstGeom>
          <a:noFill/>
          <a:ln>
            <a:noFill/>
          </a:ln>
        </p:spPr>
        <p:txBody>
          <a:bodyPr anchorCtr="0" anchor="ctr" bIns="46700" lIns="93400" spcFirstLastPara="1" rIns="93400" wrap="square" tIns="46700">
            <a:noAutofit/>
          </a:bodyPr>
          <a:lstStyle/>
          <a:p>
            <a:pPr indent="0" lvl="0" marL="127000" marR="0" rtl="0" algn="l">
              <a:lnSpc>
                <a:spcPct val="110000"/>
              </a:lnSpc>
              <a:spcBef>
                <a:spcPts val="0"/>
              </a:spcBef>
              <a:spcAft>
                <a:spcPts val="0"/>
              </a:spcAft>
              <a:buClr>
                <a:schemeClr val="lt2"/>
              </a:buClr>
              <a:buSzPts val="2000"/>
              <a:buFont typeface="Courier New"/>
              <a:buNone/>
            </a:pPr>
            <a:r>
              <a:rPr lang="en-GB" sz="2200">
                <a:solidFill>
                  <a:schemeClr val="dk1"/>
                </a:solidFill>
              </a:rPr>
              <a:t>Home learning in KS2 </a:t>
            </a:r>
            <a:r>
              <a:rPr lang="en-GB" sz="2200">
                <a:solidFill>
                  <a:schemeClr val="dk1"/>
                </a:solidFill>
              </a:rPr>
              <a:t>often also includes</a:t>
            </a:r>
            <a:r>
              <a:rPr b="1" lang="en-GB" sz="2200">
                <a:solidFill>
                  <a:schemeClr val="dk1"/>
                </a:solidFill>
              </a:rPr>
              <a:t> </a:t>
            </a:r>
            <a:r>
              <a:rPr lang="en-GB" sz="2200">
                <a:solidFill>
                  <a:schemeClr val="dk1"/>
                </a:solidFill>
              </a:rPr>
              <a:t>tasks such as:</a:t>
            </a:r>
            <a:endParaRPr sz="2200">
              <a:solidFill>
                <a:schemeClr val="dk1"/>
              </a:solidFill>
            </a:endParaRPr>
          </a:p>
          <a:p>
            <a:pPr indent="-223272" lvl="0" marL="350272" marR="0" rtl="0" algn="l">
              <a:lnSpc>
                <a:spcPct val="110000"/>
              </a:lnSpc>
              <a:spcBef>
                <a:spcPts val="0"/>
              </a:spcBef>
              <a:spcAft>
                <a:spcPts val="0"/>
              </a:spcAft>
              <a:buClr>
                <a:schemeClr val="lt2"/>
              </a:buClr>
              <a:buSzPts val="2000"/>
              <a:buFont typeface="Courier New"/>
              <a:buNone/>
            </a:pPr>
            <a:r>
              <a:rPr lang="en-GB" sz="2200">
                <a:solidFill>
                  <a:schemeClr val="dk1"/>
                </a:solidFill>
              </a:rPr>
              <a:t> </a:t>
            </a:r>
            <a:endParaRPr sz="2200">
              <a:solidFill>
                <a:schemeClr val="dk1"/>
              </a:solidFill>
            </a:endParaRPr>
          </a:p>
          <a:p>
            <a:pPr indent="-368300" lvl="0" marL="457200" marR="0" rtl="0" algn="l">
              <a:lnSpc>
                <a:spcPct val="110000"/>
              </a:lnSpc>
              <a:spcBef>
                <a:spcPts val="0"/>
              </a:spcBef>
              <a:spcAft>
                <a:spcPts val="0"/>
              </a:spcAft>
              <a:buClr>
                <a:schemeClr val="dk1"/>
              </a:buClr>
              <a:buSzPts val="2200"/>
              <a:buFont typeface="Comic Sans MS"/>
              <a:buChar char="○"/>
            </a:pPr>
            <a:r>
              <a:rPr lang="en-GB" sz="2200">
                <a:solidFill>
                  <a:schemeClr val="dk1"/>
                </a:solidFill>
              </a:rPr>
              <a:t>Independent research about a topic or aspect of </a:t>
            </a:r>
            <a:endParaRPr/>
          </a:p>
          <a:p>
            <a:pPr indent="0" lvl="0" marL="88900" marR="0" rtl="0" algn="l">
              <a:lnSpc>
                <a:spcPct val="110000"/>
              </a:lnSpc>
              <a:spcBef>
                <a:spcPts val="0"/>
              </a:spcBef>
              <a:spcAft>
                <a:spcPts val="0"/>
              </a:spcAft>
              <a:buClr>
                <a:schemeClr val="dk1"/>
              </a:buClr>
              <a:buSzPts val="2200"/>
              <a:buNone/>
            </a:pPr>
            <a:r>
              <a:rPr lang="en-GB" sz="2200">
                <a:solidFill>
                  <a:schemeClr val="dk1"/>
                </a:solidFill>
              </a:rPr>
              <a:t>    in-school learning</a:t>
            </a:r>
            <a:endParaRPr/>
          </a:p>
          <a:p>
            <a:pPr indent="-368300" lvl="0" marL="457200" marR="0" rtl="0" algn="l">
              <a:lnSpc>
                <a:spcPct val="110000"/>
              </a:lnSpc>
              <a:spcBef>
                <a:spcPts val="0"/>
              </a:spcBef>
              <a:spcAft>
                <a:spcPts val="0"/>
              </a:spcAft>
              <a:buClr>
                <a:schemeClr val="dk1"/>
              </a:buClr>
              <a:buSzPts val="2200"/>
              <a:buFont typeface="Comic Sans MS"/>
              <a:buChar char="○"/>
            </a:pPr>
            <a:r>
              <a:rPr lang="en-GB" sz="2200">
                <a:solidFill>
                  <a:schemeClr val="dk1"/>
                </a:solidFill>
              </a:rPr>
              <a:t>Creating artefacts, models or artwork related to topics being studied</a:t>
            </a:r>
            <a:endParaRPr/>
          </a:p>
          <a:p>
            <a:pPr indent="-368300" lvl="0" marL="457200" marR="0" rtl="0" algn="l">
              <a:lnSpc>
                <a:spcPct val="110000"/>
              </a:lnSpc>
              <a:spcBef>
                <a:spcPts val="0"/>
              </a:spcBef>
              <a:spcAft>
                <a:spcPts val="0"/>
              </a:spcAft>
              <a:buClr>
                <a:schemeClr val="dk1"/>
              </a:buClr>
              <a:buSzPts val="2200"/>
              <a:buFont typeface="Comic Sans MS"/>
              <a:buChar char="○"/>
            </a:pPr>
            <a:r>
              <a:rPr lang="en-GB" sz="2200">
                <a:solidFill>
                  <a:schemeClr val="dk1"/>
                </a:solidFill>
              </a:rPr>
              <a:t>Creating presentations for group work</a:t>
            </a:r>
            <a:endParaRPr sz="2200">
              <a:solidFill>
                <a:schemeClr val="dk1"/>
              </a:solidFill>
            </a:endParaRPr>
          </a:p>
          <a:p>
            <a:pPr indent="-368300" lvl="0" marL="457200" marR="0" rtl="0" algn="l">
              <a:lnSpc>
                <a:spcPct val="110000"/>
              </a:lnSpc>
              <a:spcBef>
                <a:spcPts val="0"/>
              </a:spcBef>
              <a:spcAft>
                <a:spcPts val="0"/>
              </a:spcAft>
              <a:buClr>
                <a:schemeClr val="dk1"/>
              </a:buClr>
              <a:buSzPts val="2200"/>
              <a:buFont typeface="Comic Sans MS"/>
              <a:buChar char="○"/>
            </a:pPr>
            <a:r>
              <a:rPr lang="en-GB" sz="2200">
                <a:solidFill>
                  <a:schemeClr val="dk1"/>
                </a:solidFill>
              </a:rPr>
              <a:t>Learning new vocabulary for the topic, or related to Year Group word lists</a:t>
            </a:r>
            <a:endParaRPr sz="2200">
              <a:solidFill>
                <a:schemeClr val="dk1"/>
              </a:solidFill>
            </a:endParaRPr>
          </a:p>
          <a:p>
            <a:pPr indent="-368300" lvl="0" marL="457200" marR="0" rtl="0" algn="l">
              <a:lnSpc>
                <a:spcPct val="110000"/>
              </a:lnSpc>
              <a:spcBef>
                <a:spcPts val="0"/>
              </a:spcBef>
              <a:spcAft>
                <a:spcPts val="0"/>
              </a:spcAft>
              <a:buClr>
                <a:schemeClr val="dk1"/>
              </a:buClr>
              <a:buSzPts val="2200"/>
              <a:buFont typeface="Comic Sans MS"/>
              <a:buChar char="○"/>
            </a:pPr>
            <a:r>
              <a:rPr lang="en-GB" sz="2200">
                <a:solidFill>
                  <a:schemeClr val="dk1"/>
                </a:solidFill>
              </a:rPr>
              <a:t>Consolidation and revision activities based on what has been learnt in class.</a:t>
            </a:r>
            <a:endParaRPr sz="2200">
              <a:solidFill>
                <a:schemeClr val="dk1"/>
              </a:solidFill>
            </a:endParaRPr>
          </a:p>
        </p:txBody>
      </p: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05" name="Shape 305"/>
        <p:cNvGrpSpPr/>
        <p:nvPr/>
      </p:nvGrpSpPr>
      <p:grpSpPr>
        <a:xfrm>
          <a:off x="0" y="0"/>
          <a:ext cx="0" cy="0"/>
          <a:chOff x="0" y="0"/>
          <a:chExt cx="0" cy="0"/>
        </a:xfrm>
      </p:grpSpPr>
      <p:sp>
        <p:nvSpPr>
          <p:cNvPr id="306" name="Google Shape;306;p16"/>
          <p:cNvSpPr txBox="1"/>
          <p:nvPr>
            <p:ph type="title"/>
          </p:nvPr>
        </p:nvSpPr>
        <p:spPr>
          <a:xfrm>
            <a:off x="406755" y="202513"/>
            <a:ext cx="7769700" cy="946500"/>
          </a:xfrm>
          <a:prstGeom prst="rect">
            <a:avLst/>
          </a:prstGeom>
          <a:noFill/>
          <a:ln>
            <a:noFill/>
          </a:ln>
        </p:spPr>
        <p:txBody>
          <a:bodyPr anchorCtr="0" anchor="ctr" bIns="46700" lIns="93400" spcFirstLastPara="1" rIns="93400" wrap="square" tIns="46700">
            <a:noAutofit/>
          </a:bodyPr>
          <a:lstStyle/>
          <a:p>
            <a:pPr indent="0" lvl="0" marL="0" marR="0" rtl="0" algn="l">
              <a:lnSpc>
                <a:spcPct val="100000"/>
              </a:lnSpc>
              <a:spcBef>
                <a:spcPts val="0"/>
              </a:spcBef>
              <a:spcAft>
                <a:spcPts val="0"/>
              </a:spcAft>
              <a:buClr>
                <a:schemeClr val="dk1"/>
              </a:buClr>
              <a:buSzPts val="3300"/>
              <a:buFont typeface="Verdana"/>
              <a:buNone/>
            </a:pPr>
            <a:r>
              <a:rPr b="1" i="0" lang="en-GB" sz="3300" u="none" cap="none" strike="noStrike">
                <a:solidFill>
                  <a:schemeClr val="dk1"/>
                </a:solidFill>
                <a:latin typeface="Verdana"/>
                <a:ea typeface="Verdana"/>
                <a:cs typeface="Verdana"/>
                <a:sym typeface="Verdana"/>
              </a:rPr>
              <a:t>Google Classroom &amp; E-Safety</a:t>
            </a:r>
            <a:endParaRPr b="1" i="0" sz="3300" u="none" cap="none" strike="noStrike">
              <a:solidFill>
                <a:schemeClr val="dk1"/>
              </a:solidFill>
              <a:latin typeface="Verdana"/>
              <a:ea typeface="Verdana"/>
              <a:cs typeface="Verdana"/>
              <a:sym typeface="Verdana"/>
            </a:endParaRPr>
          </a:p>
        </p:txBody>
      </p:sp>
      <p:sp>
        <p:nvSpPr>
          <p:cNvPr id="307" name="Google Shape;307;p16"/>
          <p:cNvSpPr txBox="1"/>
          <p:nvPr>
            <p:ph idx="1" type="body"/>
          </p:nvPr>
        </p:nvSpPr>
        <p:spPr>
          <a:xfrm>
            <a:off x="406755" y="2030819"/>
            <a:ext cx="8722200" cy="4822040"/>
          </a:xfrm>
          <a:prstGeom prst="rect">
            <a:avLst/>
          </a:prstGeom>
          <a:noFill/>
          <a:ln>
            <a:noFill/>
          </a:ln>
        </p:spPr>
        <p:txBody>
          <a:bodyPr anchorCtr="0" anchor="ctr" bIns="46700" lIns="93400" spcFirstLastPara="1" rIns="93400" wrap="square" tIns="46700">
            <a:noAutofit/>
          </a:bodyPr>
          <a:lstStyle/>
          <a:p>
            <a:pPr indent="0" lvl="0" marL="0" rtl="0" algn="l">
              <a:lnSpc>
                <a:spcPct val="100000"/>
              </a:lnSpc>
              <a:spcBef>
                <a:spcPts val="0"/>
              </a:spcBef>
              <a:spcAft>
                <a:spcPts val="0"/>
              </a:spcAft>
              <a:buSzPts val="1800"/>
              <a:buNone/>
            </a:pPr>
            <a:r>
              <a:rPr lang="en-GB" sz="2200">
                <a:solidFill>
                  <a:schemeClr val="dk1"/>
                </a:solidFill>
              </a:rPr>
              <a:t>Home Learning information and tasks are </a:t>
            </a:r>
            <a:endParaRPr/>
          </a:p>
          <a:p>
            <a:pPr indent="0" lvl="0" marL="0" rtl="0" algn="l">
              <a:lnSpc>
                <a:spcPct val="100000"/>
              </a:lnSpc>
              <a:spcBef>
                <a:spcPts val="0"/>
              </a:spcBef>
              <a:spcAft>
                <a:spcPts val="0"/>
              </a:spcAft>
              <a:buSzPts val="1800"/>
              <a:buNone/>
            </a:pPr>
            <a:r>
              <a:rPr lang="en-GB" sz="2200">
                <a:solidFill>
                  <a:schemeClr val="dk1"/>
                </a:solidFill>
              </a:rPr>
              <a:t>shared via Google Classroom.</a:t>
            </a:r>
            <a:endParaRPr/>
          </a:p>
          <a:p>
            <a:pPr indent="0" lvl="0" marL="0" rtl="0" algn="l">
              <a:lnSpc>
                <a:spcPct val="100000"/>
              </a:lnSpc>
              <a:spcBef>
                <a:spcPts val="0"/>
              </a:spcBef>
              <a:spcAft>
                <a:spcPts val="0"/>
              </a:spcAft>
              <a:buSzPts val="1800"/>
              <a:buNone/>
            </a:pPr>
            <a:r>
              <a:t/>
            </a:r>
            <a:endParaRPr sz="2200">
              <a:solidFill>
                <a:schemeClr val="dk1"/>
              </a:solidFill>
            </a:endParaRPr>
          </a:p>
          <a:p>
            <a:pPr indent="0" lvl="0" marL="0" rtl="0" algn="l">
              <a:lnSpc>
                <a:spcPct val="100000"/>
              </a:lnSpc>
              <a:spcBef>
                <a:spcPts val="0"/>
              </a:spcBef>
              <a:spcAft>
                <a:spcPts val="0"/>
              </a:spcAft>
              <a:buSzPts val="1800"/>
              <a:buNone/>
            </a:pPr>
            <a:r>
              <a:rPr lang="en-GB" sz="2200">
                <a:solidFill>
                  <a:schemeClr val="dk1"/>
                </a:solidFill>
              </a:rPr>
              <a:t>In Year 6, homework will be shared on Fridays.</a:t>
            </a:r>
            <a:endParaRPr/>
          </a:p>
          <a:p>
            <a:pPr indent="0" lvl="0" marL="0" rtl="0" algn="l">
              <a:lnSpc>
                <a:spcPct val="100000"/>
              </a:lnSpc>
              <a:spcBef>
                <a:spcPts val="0"/>
              </a:spcBef>
              <a:spcAft>
                <a:spcPts val="0"/>
              </a:spcAft>
              <a:buSzPts val="1800"/>
              <a:buNone/>
            </a:pPr>
            <a:r>
              <a:t/>
            </a:r>
            <a:endParaRPr sz="2200">
              <a:solidFill>
                <a:schemeClr val="dk1"/>
              </a:solidFill>
            </a:endParaRPr>
          </a:p>
          <a:p>
            <a:pPr indent="0" lvl="0" marL="0" rtl="0" algn="l">
              <a:lnSpc>
                <a:spcPct val="100000"/>
              </a:lnSpc>
              <a:spcBef>
                <a:spcPts val="0"/>
              </a:spcBef>
              <a:spcAft>
                <a:spcPts val="0"/>
              </a:spcAft>
              <a:buSzPts val="1800"/>
              <a:buNone/>
            </a:pPr>
            <a:r>
              <a:rPr lang="en-GB" sz="2200">
                <a:solidFill>
                  <a:schemeClr val="dk1"/>
                </a:solidFill>
              </a:rPr>
              <a:t>Google Classroom provides great opportunities for collaborative learning and the sharing of online information.</a:t>
            </a:r>
            <a:endParaRPr/>
          </a:p>
          <a:p>
            <a:pPr indent="0" lvl="0" marL="0" rtl="0" algn="l">
              <a:lnSpc>
                <a:spcPct val="100000"/>
              </a:lnSpc>
              <a:spcBef>
                <a:spcPts val="0"/>
              </a:spcBef>
              <a:spcAft>
                <a:spcPts val="0"/>
              </a:spcAft>
              <a:buSzPts val="1800"/>
              <a:buNone/>
            </a:pPr>
            <a:r>
              <a:rPr lang="en-GB" sz="2200">
                <a:solidFill>
                  <a:schemeClr val="dk1"/>
                </a:solidFill>
              </a:rPr>
              <a:t>However, online activity presents its own challenges and issues.  Please ensure children are supervised appropriately while working online, and that their interactions online are respectful of others and appropriate to the task.</a:t>
            </a:r>
            <a:endParaRPr/>
          </a:p>
          <a:p>
            <a:pPr indent="0" lvl="0" marL="0" rtl="0" algn="l">
              <a:lnSpc>
                <a:spcPct val="100000"/>
              </a:lnSpc>
              <a:spcBef>
                <a:spcPts val="0"/>
              </a:spcBef>
              <a:spcAft>
                <a:spcPts val="0"/>
              </a:spcAft>
              <a:buSzPts val="1800"/>
              <a:buNone/>
            </a:pPr>
            <a:r>
              <a:t/>
            </a:r>
            <a:endParaRPr sz="2200">
              <a:solidFill>
                <a:schemeClr val="dk1"/>
              </a:solidFill>
            </a:endParaRPr>
          </a:p>
          <a:p>
            <a:pPr indent="0" lvl="0" marL="0" rtl="0" algn="l">
              <a:lnSpc>
                <a:spcPct val="100000"/>
              </a:lnSpc>
              <a:spcBef>
                <a:spcPts val="0"/>
              </a:spcBef>
              <a:spcAft>
                <a:spcPts val="0"/>
              </a:spcAft>
              <a:buSzPts val="1800"/>
              <a:buNone/>
            </a:pPr>
            <a:r>
              <a:rPr lang="en-GB" sz="2200">
                <a:solidFill>
                  <a:schemeClr val="dk1"/>
                </a:solidFill>
              </a:rPr>
              <a:t>If you, as a parent or carer, need to contact the teacher please email the school office in the usual way.</a:t>
            </a:r>
            <a:endParaRPr/>
          </a:p>
          <a:p>
            <a:pPr indent="0" lvl="0" marL="0" rtl="0" algn="l">
              <a:lnSpc>
                <a:spcPct val="100000"/>
              </a:lnSpc>
              <a:spcBef>
                <a:spcPts val="0"/>
              </a:spcBef>
              <a:spcAft>
                <a:spcPts val="0"/>
              </a:spcAft>
              <a:buSzPts val="1800"/>
              <a:buNone/>
            </a:pPr>
            <a:r>
              <a:t/>
            </a:r>
            <a:endParaRPr sz="2200">
              <a:solidFill>
                <a:schemeClr val="dk1"/>
              </a:solidFill>
            </a:endParaRPr>
          </a:p>
          <a:p>
            <a:pPr indent="0" lvl="0" marL="0" rtl="0" algn="l">
              <a:lnSpc>
                <a:spcPct val="100000"/>
              </a:lnSpc>
              <a:spcBef>
                <a:spcPts val="0"/>
              </a:spcBef>
              <a:spcAft>
                <a:spcPts val="0"/>
              </a:spcAft>
              <a:buSzPts val="1800"/>
              <a:buNone/>
            </a:pPr>
            <a:r>
              <a:rPr lang="en-GB" sz="2200">
                <a:solidFill>
                  <a:schemeClr val="dk1"/>
                </a:solidFill>
              </a:rPr>
              <a:t>Please see the e-safety information on our school website: </a:t>
            </a:r>
            <a:endParaRPr/>
          </a:p>
          <a:p>
            <a:pPr indent="0" lvl="0" marL="0" rtl="0" algn="l">
              <a:lnSpc>
                <a:spcPct val="100000"/>
              </a:lnSpc>
              <a:spcBef>
                <a:spcPts val="0"/>
              </a:spcBef>
              <a:spcAft>
                <a:spcPts val="0"/>
              </a:spcAft>
              <a:buSzPts val="1800"/>
              <a:buNone/>
            </a:pPr>
            <a:r>
              <a:rPr lang="en-GB" sz="2200" u="sng">
                <a:solidFill>
                  <a:schemeClr val="dk1"/>
                </a:solidFill>
                <a:hlinkClick r:id="rId3">
                  <a:extLst>
                    <a:ext uri="{A12FA001-AC4F-418D-AE19-62706E023703}">
                      <ahyp:hlinkClr val="tx"/>
                    </a:ext>
                  </a:extLst>
                </a:hlinkClick>
              </a:rPr>
              <a:t>www.morley.cambs.sch.uk/e-safety-for-parents/</a:t>
            </a:r>
            <a:r>
              <a:rPr lang="en-GB" sz="2200">
                <a:solidFill>
                  <a:schemeClr val="dk1"/>
                </a:solidFill>
              </a:rPr>
              <a:t> </a:t>
            </a:r>
            <a:endParaRPr/>
          </a:p>
          <a:p>
            <a:pPr indent="0" lvl="0" marL="0" rtl="0" algn="l">
              <a:lnSpc>
                <a:spcPct val="80000"/>
              </a:lnSpc>
              <a:spcBef>
                <a:spcPts val="851"/>
              </a:spcBef>
              <a:spcAft>
                <a:spcPts val="0"/>
              </a:spcAft>
              <a:buSzPts val="1800"/>
              <a:buNone/>
            </a:pPr>
            <a:r>
              <a:t/>
            </a:r>
            <a:endParaRPr sz="2200">
              <a:solidFill>
                <a:schemeClr val="dk1"/>
              </a:solidFill>
            </a:endParaRPr>
          </a:p>
          <a:p>
            <a:pPr indent="0" lvl="0" marL="0" marR="0" rtl="0" algn="l">
              <a:lnSpc>
                <a:spcPct val="110000"/>
              </a:lnSpc>
              <a:spcBef>
                <a:spcPts val="0"/>
              </a:spcBef>
              <a:spcAft>
                <a:spcPts val="0"/>
              </a:spcAft>
              <a:buSzPts val="1800"/>
              <a:buNone/>
            </a:pPr>
            <a:r>
              <a:t/>
            </a:r>
            <a:endParaRPr b="0" i="0" sz="2000" u="none" cap="none" strike="noStrike">
              <a:solidFill>
                <a:schemeClr val="lt1"/>
              </a:solidFill>
              <a:latin typeface="Verdana"/>
              <a:ea typeface="Verdana"/>
              <a:cs typeface="Verdana"/>
              <a:sym typeface="Verdana"/>
            </a:endParaRPr>
          </a:p>
        </p:txBody>
      </p:sp>
      <p:pic>
        <p:nvPicPr>
          <p:cNvPr id="308" name="Google Shape;308;p16"/>
          <p:cNvPicPr preferRelativeResize="0"/>
          <p:nvPr/>
        </p:nvPicPr>
        <p:blipFill rotWithShape="1">
          <a:blip r:embed="rId4">
            <a:alphaModFix/>
          </a:blip>
          <a:srcRect b="0" l="0" r="0" t="0"/>
          <a:stretch/>
        </p:blipFill>
        <p:spPr>
          <a:xfrm>
            <a:off x="7589993" y="732221"/>
            <a:ext cx="1172888" cy="1109733"/>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5" name="Shape 165"/>
        <p:cNvGrpSpPr/>
        <p:nvPr/>
      </p:nvGrpSpPr>
      <p:grpSpPr>
        <a:xfrm>
          <a:off x="0" y="0"/>
          <a:ext cx="0" cy="0"/>
          <a:chOff x="0" y="0"/>
          <a:chExt cx="0" cy="0"/>
        </a:xfrm>
      </p:grpSpPr>
      <p:sp>
        <p:nvSpPr>
          <p:cNvPr id="166" name="Google Shape;166;p2"/>
          <p:cNvSpPr txBox="1"/>
          <p:nvPr>
            <p:ph type="ctrTitle"/>
          </p:nvPr>
        </p:nvSpPr>
        <p:spPr>
          <a:xfrm>
            <a:off x="623664" y="193138"/>
            <a:ext cx="7317300" cy="951300"/>
          </a:xfrm>
          <a:prstGeom prst="rect">
            <a:avLst/>
          </a:prstGeom>
          <a:noFill/>
          <a:ln>
            <a:noFill/>
          </a:ln>
        </p:spPr>
        <p:txBody>
          <a:bodyPr anchorCtr="0" anchor="b" bIns="46700" lIns="93400" spcFirstLastPara="1" rIns="93400" wrap="square" tIns="46700">
            <a:noAutofit/>
          </a:bodyPr>
          <a:lstStyle/>
          <a:p>
            <a:pPr indent="0" lvl="0" marL="0" marR="0" rtl="0" algn="l">
              <a:lnSpc>
                <a:spcPct val="100000"/>
              </a:lnSpc>
              <a:spcBef>
                <a:spcPts val="0"/>
              </a:spcBef>
              <a:spcAft>
                <a:spcPts val="0"/>
              </a:spcAft>
              <a:buClr>
                <a:schemeClr val="dk1"/>
              </a:buClr>
              <a:buSzPts val="4100"/>
              <a:buFont typeface="Verdana"/>
              <a:buNone/>
            </a:pPr>
            <a:r>
              <a:rPr b="1" lang="en-GB">
                <a:solidFill>
                  <a:schemeClr val="dk1"/>
                </a:solidFill>
              </a:rPr>
              <a:t>Welcome to </a:t>
            </a:r>
            <a:r>
              <a:rPr b="1" i="0" lang="en-GB" sz="4100" u="none" cap="none" strike="noStrike">
                <a:solidFill>
                  <a:schemeClr val="dk1"/>
                </a:solidFill>
                <a:latin typeface="Verdana"/>
                <a:ea typeface="Verdana"/>
                <a:cs typeface="Verdana"/>
                <a:sym typeface="Verdana"/>
              </a:rPr>
              <a:t>Year </a:t>
            </a:r>
            <a:r>
              <a:rPr b="1" lang="en-GB">
                <a:solidFill>
                  <a:schemeClr val="dk1"/>
                </a:solidFill>
              </a:rPr>
              <a:t>6</a:t>
            </a:r>
            <a:endParaRPr b="1" i="0" sz="4100" u="none" cap="none" strike="noStrike">
              <a:solidFill>
                <a:schemeClr val="dk1"/>
              </a:solidFill>
              <a:latin typeface="Verdana"/>
              <a:ea typeface="Verdana"/>
              <a:cs typeface="Verdana"/>
              <a:sym typeface="Verdana"/>
            </a:endParaRPr>
          </a:p>
        </p:txBody>
      </p:sp>
      <p:sp>
        <p:nvSpPr>
          <p:cNvPr id="167" name="Google Shape;167;p2"/>
          <p:cNvSpPr txBox="1"/>
          <p:nvPr>
            <p:ph idx="1" type="subTitle"/>
          </p:nvPr>
        </p:nvSpPr>
        <p:spPr>
          <a:xfrm>
            <a:off x="270000" y="1520185"/>
            <a:ext cx="8431200" cy="4939500"/>
          </a:xfrm>
          <a:prstGeom prst="rect">
            <a:avLst/>
          </a:prstGeom>
          <a:noFill/>
          <a:ln>
            <a:noFill/>
          </a:ln>
        </p:spPr>
        <p:txBody>
          <a:bodyPr anchorCtr="0" anchor="t" bIns="46700" lIns="93400" spcFirstLastPara="1" rIns="93400" wrap="square" tIns="46700">
            <a:noAutofit/>
          </a:bodyPr>
          <a:lstStyle/>
          <a:p>
            <a:pPr indent="0" lvl="0" marL="0" rtl="0" algn="l">
              <a:lnSpc>
                <a:spcPct val="115000"/>
              </a:lnSpc>
              <a:spcBef>
                <a:spcPts val="800"/>
              </a:spcBef>
              <a:spcAft>
                <a:spcPts val="0"/>
              </a:spcAft>
              <a:buClr>
                <a:schemeClr val="dk1"/>
              </a:buClr>
              <a:buSzPts val="1100"/>
              <a:buFont typeface="Arial"/>
              <a:buNone/>
            </a:pPr>
            <a:r>
              <a:rPr lang="en-GB" sz="3200">
                <a:solidFill>
                  <a:schemeClr val="dk1"/>
                </a:solidFill>
              </a:rPr>
              <a:t>Topics this year:</a:t>
            </a:r>
            <a:endParaRPr sz="3200">
              <a:solidFill>
                <a:schemeClr val="dk1"/>
              </a:solidFill>
            </a:endParaRPr>
          </a:p>
          <a:p>
            <a:pPr indent="-431800" lvl="0" marL="457200" rtl="0" algn="l">
              <a:lnSpc>
                <a:spcPct val="115000"/>
              </a:lnSpc>
              <a:spcBef>
                <a:spcPts val="800"/>
              </a:spcBef>
              <a:spcAft>
                <a:spcPts val="0"/>
              </a:spcAft>
              <a:buClr>
                <a:schemeClr val="dk1"/>
              </a:buClr>
              <a:buSzPts val="3200"/>
              <a:buChar char="●"/>
            </a:pPr>
            <a:r>
              <a:rPr lang="en-GB" sz="3200">
                <a:solidFill>
                  <a:schemeClr val="dk1"/>
                </a:solidFill>
              </a:rPr>
              <a:t>Autumn 1 - Evolution</a:t>
            </a:r>
            <a:endParaRPr sz="3200">
              <a:solidFill>
                <a:schemeClr val="dk1"/>
              </a:solidFill>
            </a:endParaRPr>
          </a:p>
          <a:p>
            <a:pPr indent="-431800" lvl="0" marL="457200" rtl="0" algn="l">
              <a:lnSpc>
                <a:spcPct val="115000"/>
              </a:lnSpc>
              <a:spcBef>
                <a:spcPts val="0"/>
              </a:spcBef>
              <a:spcAft>
                <a:spcPts val="0"/>
              </a:spcAft>
              <a:buClr>
                <a:schemeClr val="dk1"/>
              </a:buClr>
              <a:buSzPts val="3200"/>
              <a:buChar char="●"/>
            </a:pPr>
            <a:r>
              <a:rPr lang="en-GB" sz="3200">
                <a:solidFill>
                  <a:schemeClr val="dk1"/>
                </a:solidFill>
              </a:rPr>
              <a:t>Autumn 2 - Shakespeare</a:t>
            </a:r>
            <a:endParaRPr sz="3200">
              <a:solidFill>
                <a:schemeClr val="dk1"/>
              </a:solidFill>
            </a:endParaRPr>
          </a:p>
          <a:p>
            <a:pPr indent="-431800" lvl="0" marL="457200" rtl="0" algn="l">
              <a:lnSpc>
                <a:spcPct val="115000"/>
              </a:lnSpc>
              <a:spcBef>
                <a:spcPts val="0"/>
              </a:spcBef>
              <a:spcAft>
                <a:spcPts val="0"/>
              </a:spcAft>
              <a:buClr>
                <a:schemeClr val="dk1"/>
              </a:buClr>
              <a:buSzPts val="3200"/>
              <a:buChar char="●"/>
            </a:pPr>
            <a:r>
              <a:rPr lang="en-GB" sz="3200">
                <a:solidFill>
                  <a:schemeClr val="dk1"/>
                </a:solidFill>
              </a:rPr>
              <a:t>Spring 1 - World War II</a:t>
            </a:r>
            <a:endParaRPr sz="3200">
              <a:solidFill>
                <a:schemeClr val="dk1"/>
              </a:solidFill>
            </a:endParaRPr>
          </a:p>
          <a:p>
            <a:pPr indent="-431800" lvl="0" marL="457200" rtl="0" algn="l">
              <a:lnSpc>
                <a:spcPct val="115000"/>
              </a:lnSpc>
              <a:spcBef>
                <a:spcPts val="0"/>
              </a:spcBef>
              <a:spcAft>
                <a:spcPts val="0"/>
              </a:spcAft>
              <a:buClr>
                <a:schemeClr val="dk1"/>
              </a:buClr>
              <a:buSzPts val="3200"/>
              <a:buChar char="●"/>
            </a:pPr>
            <a:r>
              <a:rPr lang="en-GB" sz="3200">
                <a:solidFill>
                  <a:schemeClr val="dk1"/>
                </a:solidFill>
              </a:rPr>
              <a:t>Spring 2 - Ancient Greece</a:t>
            </a:r>
            <a:endParaRPr sz="3200">
              <a:solidFill>
                <a:schemeClr val="dk1"/>
              </a:solidFill>
            </a:endParaRPr>
          </a:p>
          <a:p>
            <a:pPr indent="-431800" lvl="0" marL="457200" rtl="0" algn="l">
              <a:lnSpc>
                <a:spcPct val="115000"/>
              </a:lnSpc>
              <a:spcBef>
                <a:spcPts val="0"/>
              </a:spcBef>
              <a:spcAft>
                <a:spcPts val="0"/>
              </a:spcAft>
              <a:buClr>
                <a:schemeClr val="dk1"/>
              </a:buClr>
              <a:buSzPts val="3200"/>
              <a:buChar char="●"/>
            </a:pPr>
            <a:r>
              <a:rPr lang="en-GB" sz="3200">
                <a:solidFill>
                  <a:schemeClr val="dk1"/>
                </a:solidFill>
              </a:rPr>
              <a:t>Summer 1 - Greek Mythology</a:t>
            </a:r>
            <a:endParaRPr sz="3200">
              <a:solidFill>
                <a:schemeClr val="dk1"/>
              </a:solidFill>
            </a:endParaRPr>
          </a:p>
          <a:p>
            <a:pPr indent="-431800" lvl="0" marL="457200" rtl="0" algn="l">
              <a:lnSpc>
                <a:spcPct val="115000"/>
              </a:lnSpc>
              <a:spcBef>
                <a:spcPts val="0"/>
              </a:spcBef>
              <a:spcAft>
                <a:spcPts val="0"/>
              </a:spcAft>
              <a:buClr>
                <a:schemeClr val="dk1"/>
              </a:buClr>
              <a:buSzPts val="3200"/>
              <a:buChar char="●"/>
            </a:pPr>
            <a:r>
              <a:rPr lang="en-GB" sz="3200">
                <a:solidFill>
                  <a:schemeClr val="dk1"/>
                </a:solidFill>
              </a:rPr>
              <a:t>Summer 2 - Coasts and Transitions</a:t>
            </a:r>
            <a:endParaRPr sz="3200">
              <a:solidFill>
                <a:schemeClr val="dk1"/>
              </a:solidFill>
            </a:endParaRPr>
          </a:p>
          <a:p>
            <a:pPr indent="0" lvl="0" marL="457200" rtl="0" algn="l">
              <a:lnSpc>
                <a:spcPct val="115000"/>
              </a:lnSpc>
              <a:spcBef>
                <a:spcPts val="0"/>
              </a:spcBef>
              <a:spcAft>
                <a:spcPts val="0"/>
              </a:spcAft>
              <a:buSzPts val="2000"/>
              <a:buNone/>
            </a:pPr>
            <a:r>
              <a:t/>
            </a:r>
            <a:endParaRPr sz="2100">
              <a:solidFill>
                <a:schemeClr val="dk1"/>
              </a:solidFill>
            </a:endParaRPr>
          </a:p>
          <a:p>
            <a:pPr indent="0" lvl="0" marL="0" rtl="0" algn="l">
              <a:lnSpc>
                <a:spcPct val="115000"/>
              </a:lnSpc>
              <a:spcBef>
                <a:spcPts val="0"/>
              </a:spcBef>
              <a:spcAft>
                <a:spcPts val="0"/>
              </a:spcAft>
              <a:buSzPts val="2000"/>
              <a:buNone/>
            </a:pPr>
            <a:r>
              <a:rPr i="1" lang="en-GB" sz="2100">
                <a:solidFill>
                  <a:schemeClr val="accent1"/>
                </a:solidFill>
              </a:rPr>
              <a:t>Financial assistance may be available for trips/visits, please speak to the class teacher in the first instance.</a:t>
            </a:r>
            <a:endParaRPr i="1" sz="2100">
              <a:solidFill>
                <a:schemeClr val="accent1"/>
              </a:solidFill>
            </a:endParaRPr>
          </a:p>
          <a:p>
            <a:pPr indent="0" lvl="0" marL="0" marR="0" rtl="0" algn="l">
              <a:lnSpc>
                <a:spcPct val="90000"/>
              </a:lnSpc>
              <a:spcBef>
                <a:spcPts val="0"/>
              </a:spcBef>
              <a:spcAft>
                <a:spcPts val="0"/>
              </a:spcAft>
              <a:buClr>
                <a:schemeClr val="lt2"/>
              </a:buClr>
              <a:buSzPts val="1850"/>
              <a:buFont typeface="Noto Sans Symbols"/>
              <a:buNone/>
            </a:pPr>
            <a:r>
              <a:t/>
            </a:r>
            <a:endParaRPr/>
          </a:p>
        </p:txBody>
      </p:sp>
      <p:pic>
        <p:nvPicPr>
          <p:cNvPr descr="\\2107srv001\staff$\kkowalska\Documents\My Pictures\Morley_Logo_Type_Large_blk.jpg" id="168" name="Google Shape;168;p2"/>
          <p:cNvPicPr preferRelativeResize="0"/>
          <p:nvPr/>
        </p:nvPicPr>
        <p:blipFill rotWithShape="1">
          <a:blip r:embed="rId3">
            <a:alphaModFix/>
          </a:blip>
          <a:srcRect b="0" l="0" r="0" t="0"/>
          <a:stretch/>
        </p:blipFill>
        <p:spPr>
          <a:xfrm>
            <a:off x="7254775" y="342404"/>
            <a:ext cx="1346240" cy="1656184"/>
          </a:xfrm>
          <a:prstGeom prst="rect">
            <a:avLst/>
          </a:prstGeom>
          <a:noFill/>
          <a:ln>
            <a:noFill/>
          </a:ln>
        </p:spPr>
      </p:pic>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14" name="Shape 314"/>
        <p:cNvGrpSpPr/>
        <p:nvPr/>
      </p:nvGrpSpPr>
      <p:grpSpPr>
        <a:xfrm>
          <a:off x="0" y="0"/>
          <a:ext cx="0" cy="0"/>
          <a:chOff x="0" y="0"/>
          <a:chExt cx="0" cy="0"/>
        </a:xfrm>
      </p:grpSpPr>
      <p:sp>
        <p:nvSpPr>
          <p:cNvPr id="315" name="Google Shape;315;p17"/>
          <p:cNvSpPr txBox="1"/>
          <p:nvPr>
            <p:ph type="title"/>
          </p:nvPr>
        </p:nvSpPr>
        <p:spPr>
          <a:xfrm>
            <a:off x="917397" y="193138"/>
            <a:ext cx="8039056" cy="946517"/>
          </a:xfrm>
          <a:prstGeom prst="rect">
            <a:avLst/>
          </a:prstGeom>
          <a:noFill/>
          <a:ln>
            <a:noFill/>
          </a:ln>
        </p:spPr>
        <p:txBody>
          <a:bodyPr anchorCtr="0" anchor="ctr" bIns="46700" lIns="93400" spcFirstLastPara="1" rIns="93400" wrap="square" tIns="46700">
            <a:noAutofit/>
          </a:bodyPr>
          <a:lstStyle/>
          <a:p>
            <a:pPr indent="0" lvl="0" marL="0" marR="0" rtl="0" algn="l">
              <a:lnSpc>
                <a:spcPct val="100000"/>
              </a:lnSpc>
              <a:spcBef>
                <a:spcPts val="0"/>
              </a:spcBef>
              <a:spcAft>
                <a:spcPts val="0"/>
              </a:spcAft>
              <a:buClr>
                <a:schemeClr val="dk1"/>
              </a:buClr>
              <a:buSzPts val="3300"/>
              <a:buFont typeface="Verdana"/>
              <a:buNone/>
            </a:pPr>
            <a:r>
              <a:rPr b="1" i="0" lang="en-GB" sz="3300" u="none" cap="none" strike="noStrike">
                <a:solidFill>
                  <a:schemeClr val="dk1"/>
                </a:solidFill>
                <a:latin typeface="Verdana"/>
                <a:ea typeface="Verdana"/>
                <a:cs typeface="Verdana"/>
                <a:sym typeface="Verdana"/>
              </a:rPr>
              <a:t>Thank you for all your support!</a:t>
            </a:r>
            <a:endParaRPr b="1" i="0" sz="3300" u="none" cap="none" strike="noStrike">
              <a:solidFill>
                <a:schemeClr val="dk1"/>
              </a:solidFill>
              <a:latin typeface="Verdana"/>
              <a:ea typeface="Verdana"/>
              <a:cs typeface="Verdana"/>
              <a:sym typeface="Verdana"/>
            </a:endParaRPr>
          </a:p>
        </p:txBody>
      </p:sp>
      <p:sp>
        <p:nvSpPr>
          <p:cNvPr id="316" name="Google Shape;316;p17"/>
          <p:cNvSpPr txBox="1"/>
          <p:nvPr>
            <p:ph idx="1" type="body"/>
          </p:nvPr>
        </p:nvSpPr>
        <p:spPr>
          <a:xfrm>
            <a:off x="476798" y="1700786"/>
            <a:ext cx="8371500" cy="4865700"/>
          </a:xfrm>
          <a:prstGeom prst="rect">
            <a:avLst/>
          </a:prstGeom>
          <a:noFill/>
          <a:ln>
            <a:noFill/>
          </a:ln>
        </p:spPr>
        <p:txBody>
          <a:bodyPr anchorCtr="0" anchor="ctr" bIns="46700" lIns="93400" spcFirstLastPara="1" rIns="93400" wrap="square" tIns="46700">
            <a:noAutofit/>
          </a:bodyPr>
          <a:lstStyle/>
          <a:p>
            <a:pPr indent="0" lvl="0" marL="0" marR="0" rtl="0" algn="l">
              <a:lnSpc>
                <a:spcPct val="100000"/>
              </a:lnSpc>
              <a:spcBef>
                <a:spcPts val="0"/>
              </a:spcBef>
              <a:spcAft>
                <a:spcPts val="0"/>
              </a:spcAft>
              <a:buClr>
                <a:schemeClr val="lt2"/>
              </a:buClr>
              <a:buSzPts val="2400"/>
              <a:buFont typeface="Noto Sans Symbols"/>
              <a:buNone/>
            </a:pPr>
            <a:r>
              <a:rPr lang="en-GB" sz="2200">
                <a:solidFill>
                  <a:schemeClr val="dk1"/>
                </a:solidFill>
              </a:rPr>
              <a:t>Home/school communication is key </a:t>
            </a:r>
            <a:endParaRPr sz="2200">
              <a:solidFill>
                <a:schemeClr val="dk1"/>
              </a:solidFill>
            </a:endParaRPr>
          </a:p>
          <a:p>
            <a:pPr indent="0" lvl="0" marL="0" marR="0" rtl="0" algn="l">
              <a:lnSpc>
                <a:spcPct val="100000"/>
              </a:lnSpc>
              <a:spcBef>
                <a:spcPts val="0"/>
              </a:spcBef>
              <a:spcAft>
                <a:spcPts val="0"/>
              </a:spcAft>
              <a:buClr>
                <a:schemeClr val="lt2"/>
              </a:buClr>
              <a:buSzPts val="2400"/>
              <a:buFont typeface="Noto Sans Symbols"/>
              <a:buNone/>
            </a:pPr>
            <a:r>
              <a:rPr lang="en-GB" sz="2200">
                <a:solidFill>
                  <a:schemeClr val="dk1"/>
                </a:solidFill>
              </a:rPr>
              <a:t>to children’s success: when children </a:t>
            </a:r>
            <a:endParaRPr sz="2200">
              <a:solidFill>
                <a:schemeClr val="dk1"/>
              </a:solidFill>
            </a:endParaRPr>
          </a:p>
          <a:p>
            <a:pPr indent="0" lvl="0" marL="0" marR="0" rtl="0" algn="l">
              <a:lnSpc>
                <a:spcPct val="100000"/>
              </a:lnSpc>
              <a:spcBef>
                <a:spcPts val="0"/>
              </a:spcBef>
              <a:spcAft>
                <a:spcPts val="0"/>
              </a:spcAft>
              <a:buClr>
                <a:schemeClr val="lt2"/>
              </a:buClr>
              <a:buSzPts val="2400"/>
              <a:buFont typeface="Noto Sans Symbols"/>
              <a:buNone/>
            </a:pPr>
            <a:r>
              <a:rPr lang="en-GB" sz="2200">
                <a:solidFill>
                  <a:schemeClr val="dk1"/>
                </a:solidFill>
              </a:rPr>
              <a:t>know that all adults around them </a:t>
            </a:r>
            <a:endParaRPr sz="2200">
              <a:solidFill>
                <a:schemeClr val="dk1"/>
              </a:solidFill>
            </a:endParaRPr>
          </a:p>
          <a:p>
            <a:pPr indent="0" lvl="0" marL="0" marR="0" rtl="0" algn="l">
              <a:lnSpc>
                <a:spcPct val="100000"/>
              </a:lnSpc>
              <a:spcBef>
                <a:spcPts val="0"/>
              </a:spcBef>
              <a:spcAft>
                <a:spcPts val="0"/>
              </a:spcAft>
              <a:buClr>
                <a:schemeClr val="lt2"/>
              </a:buClr>
              <a:buSzPts val="2400"/>
              <a:buFont typeface="Noto Sans Symbols"/>
              <a:buNone/>
            </a:pPr>
            <a:r>
              <a:rPr lang="en-GB" sz="2200">
                <a:solidFill>
                  <a:schemeClr val="dk1"/>
                </a:solidFill>
              </a:rPr>
              <a:t>are working together with the same </a:t>
            </a:r>
            <a:endParaRPr/>
          </a:p>
          <a:p>
            <a:pPr indent="0" lvl="0" marL="0" marR="0" rtl="0" algn="l">
              <a:lnSpc>
                <a:spcPct val="100000"/>
              </a:lnSpc>
              <a:spcBef>
                <a:spcPts val="0"/>
              </a:spcBef>
              <a:spcAft>
                <a:spcPts val="0"/>
              </a:spcAft>
              <a:buClr>
                <a:schemeClr val="lt2"/>
              </a:buClr>
              <a:buSzPts val="2400"/>
              <a:buFont typeface="Noto Sans Symbols"/>
              <a:buNone/>
            </a:pPr>
            <a:r>
              <a:rPr lang="en-GB" sz="2200">
                <a:solidFill>
                  <a:schemeClr val="dk1"/>
                </a:solidFill>
              </a:rPr>
              <a:t>aims then they feel secure and are more </a:t>
            </a:r>
            <a:endParaRPr sz="2200">
              <a:solidFill>
                <a:schemeClr val="dk1"/>
              </a:solidFill>
            </a:endParaRPr>
          </a:p>
          <a:p>
            <a:pPr indent="0" lvl="0" marL="0" marR="0" rtl="0" algn="l">
              <a:lnSpc>
                <a:spcPct val="100000"/>
              </a:lnSpc>
              <a:spcBef>
                <a:spcPts val="0"/>
              </a:spcBef>
              <a:spcAft>
                <a:spcPts val="0"/>
              </a:spcAft>
              <a:buClr>
                <a:schemeClr val="lt2"/>
              </a:buClr>
              <a:buSzPts val="2400"/>
              <a:buFont typeface="Noto Sans Symbols"/>
              <a:buNone/>
            </a:pPr>
            <a:r>
              <a:rPr lang="en-GB" sz="2200">
                <a:solidFill>
                  <a:schemeClr val="dk1"/>
                </a:solidFill>
              </a:rPr>
              <a:t>likely to succeed.</a:t>
            </a:r>
            <a:endParaRPr sz="2200">
              <a:solidFill>
                <a:schemeClr val="dk1"/>
              </a:solidFill>
            </a:endParaRPr>
          </a:p>
          <a:p>
            <a:pPr indent="0" lvl="0" marL="0" marR="0" rtl="0" algn="l">
              <a:lnSpc>
                <a:spcPct val="100000"/>
              </a:lnSpc>
              <a:spcBef>
                <a:spcPts val="0"/>
              </a:spcBef>
              <a:spcAft>
                <a:spcPts val="0"/>
              </a:spcAft>
              <a:buClr>
                <a:schemeClr val="lt2"/>
              </a:buClr>
              <a:buSzPts val="1600"/>
              <a:buFont typeface="Noto Sans Symbols"/>
              <a:buNone/>
            </a:pPr>
            <a:r>
              <a:t/>
            </a:r>
            <a:endParaRPr sz="2200">
              <a:solidFill>
                <a:schemeClr val="dk1"/>
              </a:solidFill>
            </a:endParaRPr>
          </a:p>
          <a:p>
            <a:pPr indent="-280422" lvl="0" marL="350272" rtl="0" algn="l">
              <a:lnSpc>
                <a:spcPct val="90000"/>
              </a:lnSpc>
              <a:spcBef>
                <a:spcPts val="800"/>
              </a:spcBef>
              <a:spcAft>
                <a:spcPts val="0"/>
              </a:spcAft>
              <a:buClr>
                <a:schemeClr val="dk1"/>
              </a:buClr>
              <a:buSzPts val="2200"/>
              <a:buFont typeface="Comic Sans MS"/>
              <a:buChar char="○"/>
            </a:pPr>
            <a:r>
              <a:rPr lang="en-GB" sz="2200">
                <a:solidFill>
                  <a:schemeClr val="dk1"/>
                </a:solidFill>
              </a:rPr>
              <a:t>Are there any general questions?</a:t>
            </a:r>
            <a:endParaRPr sz="2200">
              <a:solidFill>
                <a:schemeClr val="dk1"/>
              </a:solidFill>
            </a:endParaRPr>
          </a:p>
          <a:p>
            <a:pPr indent="0" lvl="0" marL="350272" rtl="0" algn="l">
              <a:lnSpc>
                <a:spcPct val="90000"/>
              </a:lnSpc>
              <a:spcBef>
                <a:spcPts val="800"/>
              </a:spcBef>
              <a:spcAft>
                <a:spcPts val="0"/>
              </a:spcAft>
              <a:buSzPts val="1800"/>
              <a:buNone/>
            </a:pPr>
            <a:r>
              <a:t/>
            </a:r>
            <a:endParaRPr sz="2200">
              <a:solidFill>
                <a:schemeClr val="dk1"/>
              </a:solidFill>
            </a:endParaRPr>
          </a:p>
          <a:p>
            <a:pPr indent="-280422" lvl="0" marL="350272" rtl="0" algn="l">
              <a:lnSpc>
                <a:spcPct val="90000"/>
              </a:lnSpc>
              <a:spcBef>
                <a:spcPts val="800"/>
              </a:spcBef>
              <a:spcAft>
                <a:spcPts val="0"/>
              </a:spcAft>
              <a:buClr>
                <a:schemeClr val="dk1"/>
              </a:buClr>
              <a:buSzPts val="2200"/>
              <a:buFont typeface="Comic Sans MS"/>
              <a:buChar char="○"/>
            </a:pPr>
            <a:r>
              <a:rPr lang="en-GB" sz="2200">
                <a:solidFill>
                  <a:schemeClr val="dk1"/>
                </a:solidFill>
              </a:rPr>
              <a:t>For individual queries please contact the office </a:t>
            </a:r>
            <a:endParaRPr/>
          </a:p>
          <a:p>
            <a:pPr indent="0" lvl="0" marL="69850" rtl="0" algn="l">
              <a:lnSpc>
                <a:spcPct val="90000"/>
              </a:lnSpc>
              <a:spcBef>
                <a:spcPts val="800"/>
              </a:spcBef>
              <a:spcAft>
                <a:spcPts val="0"/>
              </a:spcAft>
              <a:buClr>
                <a:schemeClr val="dk1"/>
              </a:buClr>
              <a:buSzPts val="2200"/>
              <a:buNone/>
            </a:pPr>
            <a:r>
              <a:rPr lang="en-GB" sz="2200">
                <a:solidFill>
                  <a:schemeClr val="dk1"/>
                </a:solidFill>
              </a:rPr>
              <a:t>   to make an appointment.</a:t>
            </a:r>
            <a:endParaRPr sz="2200">
              <a:solidFill>
                <a:schemeClr val="dk1"/>
              </a:solidFill>
              <a:latin typeface="Comic Sans MS"/>
              <a:ea typeface="Comic Sans MS"/>
              <a:cs typeface="Comic Sans MS"/>
              <a:sym typeface="Comic Sans MS"/>
            </a:endParaRPr>
          </a:p>
          <a:p>
            <a:pPr indent="0" lvl="0" marL="0" rtl="0" algn="l">
              <a:lnSpc>
                <a:spcPct val="90000"/>
              </a:lnSpc>
              <a:spcBef>
                <a:spcPts val="800"/>
              </a:spcBef>
              <a:spcAft>
                <a:spcPts val="0"/>
              </a:spcAft>
              <a:buClr>
                <a:schemeClr val="dk1"/>
              </a:buClr>
              <a:buSzPts val="1100"/>
              <a:buFont typeface="Arial"/>
              <a:buNone/>
            </a:pPr>
            <a:r>
              <a:t/>
            </a:r>
            <a:endParaRPr sz="3200">
              <a:solidFill>
                <a:schemeClr val="dk1"/>
              </a:solidFill>
            </a:endParaRPr>
          </a:p>
          <a:p>
            <a:pPr indent="0" lvl="0" marL="0" marR="0" rtl="0" algn="l">
              <a:lnSpc>
                <a:spcPct val="100000"/>
              </a:lnSpc>
              <a:spcBef>
                <a:spcPts val="0"/>
              </a:spcBef>
              <a:spcAft>
                <a:spcPts val="0"/>
              </a:spcAft>
              <a:buClr>
                <a:schemeClr val="lt2"/>
              </a:buClr>
              <a:buSzPts val="1600"/>
              <a:buFont typeface="Noto Sans Symbols"/>
              <a:buNone/>
            </a:pPr>
            <a:r>
              <a:t/>
            </a:r>
            <a:endParaRPr sz="1600">
              <a:solidFill>
                <a:schemeClr val="dk1"/>
              </a:solidFill>
            </a:endParaRPr>
          </a:p>
          <a:p>
            <a:pPr indent="0" lvl="0" marL="0" marR="0" rtl="0" algn="l">
              <a:lnSpc>
                <a:spcPct val="100000"/>
              </a:lnSpc>
              <a:spcBef>
                <a:spcPts val="0"/>
              </a:spcBef>
              <a:spcAft>
                <a:spcPts val="0"/>
              </a:spcAft>
              <a:buClr>
                <a:schemeClr val="lt2"/>
              </a:buClr>
              <a:buSzPts val="1200"/>
              <a:buFont typeface="Noto Sans Symbols"/>
              <a:buNone/>
            </a:pPr>
            <a:r>
              <a:t/>
            </a:r>
            <a:endParaRPr sz="1200" cap="none" strike="noStrike">
              <a:solidFill>
                <a:schemeClr val="dk1"/>
              </a:solidFill>
            </a:endParaRPr>
          </a:p>
          <a:p>
            <a:pPr indent="0" lvl="0" marL="0" marR="0" rtl="0" algn="l">
              <a:lnSpc>
                <a:spcPct val="80000"/>
              </a:lnSpc>
              <a:spcBef>
                <a:spcPts val="90"/>
              </a:spcBef>
              <a:spcAft>
                <a:spcPts val="0"/>
              </a:spcAft>
              <a:buClr>
                <a:schemeClr val="lt2"/>
              </a:buClr>
              <a:buSzPts val="450"/>
              <a:buFont typeface="Noto Sans Symbols"/>
              <a:buNone/>
            </a:pPr>
            <a:r>
              <a:t/>
            </a:r>
            <a:endParaRPr sz="450" cap="none" strike="noStrike">
              <a:solidFill>
                <a:schemeClr val="lt1"/>
              </a:solidFill>
            </a:endParaRPr>
          </a:p>
        </p:txBody>
      </p:sp>
      <p:pic>
        <p:nvPicPr>
          <p:cNvPr id="317" name="Google Shape;317;p17"/>
          <p:cNvPicPr preferRelativeResize="0"/>
          <p:nvPr/>
        </p:nvPicPr>
        <p:blipFill rotWithShape="1">
          <a:blip r:embed="rId3">
            <a:alphaModFix/>
          </a:blip>
          <a:srcRect b="0" l="0" r="0" t="0"/>
          <a:stretch/>
        </p:blipFill>
        <p:spPr>
          <a:xfrm>
            <a:off x="6030639" y="1206501"/>
            <a:ext cx="2925814" cy="1845044"/>
          </a:xfrm>
          <a:prstGeom prst="rect">
            <a:avLst/>
          </a:prstGeom>
          <a:noFill/>
          <a:ln>
            <a:noFill/>
          </a:ln>
        </p:spPr>
      </p:pic>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23" name="Shape 323"/>
        <p:cNvGrpSpPr/>
        <p:nvPr/>
      </p:nvGrpSpPr>
      <p:grpSpPr>
        <a:xfrm>
          <a:off x="0" y="0"/>
          <a:ext cx="0" cy="0"/>
          <a:chOff x="0" y="0"/>
          <a:chExt cx="0" cy="0"/>
        </a:xfrm>
      </p:grpSpPr>
      <p:sp>
        <p:nvSpPr>
          <p:cNvPr id="324" name="Google Shape;324;p18"/>
          <p:cNvSpPr txBox="1"/>
          <p:nvPr>
            <p:ph type="title"/>
          </p:nvPr>
        </p:nvSpPr>
        <p:spPr>
          <a:xfrm>
            <a:off x="12" y="-12"/>
            <a:ext cx="7266000" cy="946500"/>
          </a:xfrm>
          <a:prstGeom prst="rect">
            <a:avLst/>
          </a:prstGeom>
          <a:noFill/>
          <a:ln>
            <a:noFill/>
          </a:ln>
        </p:spPr>
        <p:txBody>
          <a:bodyPr anchorCtr="0" anchor="ctr" bIns="46700" lIns="93400" spcFirstLastPara="1" rIns="93400" wrap="square" tIns="46700">
            <a:noAutofit/>
          </a:bodyPr>
          <a:lstStyle/>
          <a:p>
            <a:pPr indent="0" lvl="0" marL="0" marR="0" rtl="0" algn="l">
              <a:lnSpc>
                <a:spcPct val="100000"/>
              </a:lnSpc>
              <a:spcBef>
                <a:spcPts val="0"/>
              </a:spcBef>
              <a:spcAft>
                <a:spcPts val="0"/>
              </a:spcAft>
              <a:buClr>
                <a:schemeClr val="dk1"/>
              </a:buClr>
              <a:buSzPts val="3300"/>
              <a:buFont typeface="Verdana"/>
              <a:buNone/>
            </a:pPr>
            <a:r>
              <a:rPr b="0" i="0" lang="en-GB" sz="3300" u="none" cap="none" strike="noStrike">
                <a:solidFill>
                  <a:schemeClr val="dk1"/>
                </a:solidFill>
                <a:latin typeface="Verdana"/>
                <a:ea typeface="Verdana"/>
                <a:cs typeface="Verdana"/>
                <a:sym typeface="Verdana"/>
              </a:rPr>
              <a:t>Finally - </a:t>
            </a:r>
            <a:r>
              <a:rPr lang="en-GB">
                <a:solidFill>
                  <a:schemeClr val="dk1"/>
                </a:solidFill>
              </a:rPr>
              <a:t>Links on the website:</a:t>
            </a:r>
            <a:endParaRPr b="0" i="0" sz="3300" u="none" cap="none" strike="noStrike">
              <a:solidFill>
                <a:schemeClr val="dk1"/>
              </a:solidFill>
              <a:latin typeface="Verdana"/>
              <a:ea typeface="Verdana"/>
              <a:cs typeface="Verdana"/>
              <a:sym typeface="Verdana"/>
            </a:endParaRPr>
          </a:p>
        </p:txBody>
      </p:sp>
      <p:sp>
        <p:nvSpPr>
          <p:cNvPr id="325" name="Google Shape;325;p18"/>
          <p:cNvSpPr txBox="1"/>
          <p:nvPr>
            <p:ph idx="1" type="body"/>
          </p:nvPr>
        </p:nvSpPr>
        <p:spPr>
          <a:xfrm>
            <a:off x="321300" y="1921201"/>
            <a:ext cx="8478900" cy="3992100"/>
          </a:xfrm>
          <a:prstGeom prst="rect">
            <a:avLst/>
          </a:prstGeom>
          <a:noFill/>
          <a:ln>
            <a:noFill/>
          </a:ln>
        </p:spPr>
        <p:txBody>
          <a:bodyPr anchorCtr="0" anchor="ctr" bIns="46700" lIns="93400" spcFirstLastPara="1" rIns="93400" wrap="square" tIns="46700">
            <a:noAutofit/>
          </a:bodyPr>
          <a:lstStyle/>
          <a:p>
            <a:pPr indent="-368300" lvl="0" marL="457200" marR="0" rtl="0" algn="l">
              <a:lnSpc>
                <a:spcPct val="100000"/>
              </a:lnSpc>
              <a:spcBef>
                <a:spcPts val="0"/>
              </a:spcBef>
              <a:spcAft>
                <a:spcPts val="0"/>
              </a:spcAft>
              <a:buClr>
                <a:schemeClr val="dk1"/>
              </a:buClr>
              <a:buSzPts val="2200"/>
              <a:buChar char="○"/>
            </a:pPr>
            <a:r>
              <a:rPr lang="en-GB" sz="2200">
                <a:solidFill>
                  <a:schemeClr val="dk1"/>
                </a:solidFill>
              </a:rPr>
              <a:t>Link to this presentation (by the end of the week)</a:t>
            </a:r>
            <a:endParaRPr/>
          </a:p>
          <a:p>
            <a:pPr indent="-228600" lvl="0" marL="457200" marR="0" rtl="0" algn="l">
              <a:lnSpc>
                <a:spcPct val="100000"/>
              </a:lnSpc>
              <a:spcBef>
                <a:spcPts val="0"/>
              </a:spcBef>
              <a:spcAft>
                <a:spcPts val="0"/>
              </a:spcAft>
              <a:buClr>
                <a:schemeClr val="dk1"/>
              </a:buClr>
              <a:buSzPts val="2200"/>
              <a:buNone/>
            </a:pPr>
            <a:r>
              <a:t/>
            </a:r>
            <a:endParaRPr sz="2200">
              <a:solidFill>
                <a:schemeClr val="dk1"/>
              </a:solidFill>
            </a:endParaRPr>
          </a:p>
          <a:p>
            <a:pPr indent="-368300" lvl="0" marL="457200" marR="0" rtl="0" algn="l">
              <a:lnSpc>
                <a:spcPct val="100000"/>
              </a:lnSpc>
              <a:spcBef>
                <a:spcPts val="0"/>
              </a:spcBef>
              <a:spcAft>
                <a:spcPts val="0"/>
              </a:spcAft>
              <a:buClr>
                <a:schemeClr val="dk1"/>
              </a:buClr>
              <a:buSzPts val="2200"/>
              <a:buChar char="○"/>
            </a:pPr>
            <a:r>
              <a:rPr lang="en-GB" sz="2200">
                <a:solidFill>
                  <a:schemeClr val="dk1"/>
                </a:solidFill>
              </a:rPr>
              <a:t>Maths, Reading and Writing Age Related Expectations (Target Tracker)</a:t>
            </a:r>
            <a:endParaRPr sz="2200">
              <a:solidFill>
                <a:schemeClr val="dk1"/>
              </a:solidFill>
            </a:endParaRPr>
          </a:p>
          <a:p>
            <a:pPr indent="0" lvl="0" marL="457200" marR="0" rtl="0" algn="l">
              <a:lnSpc>
                <a:spcPct val="100000"/>
              </a:lnSpc>
              <a:spcBef>
                <a:spcPts val="0"/>
              </a:spcBef>
              <a:spcAft>
                <a:spcPts val="0"/>
              </a:spcAft>
              <a:buSzPts val="1800"/>
              <a:buNone/>
            </a:pPr>
            <a:r>
              <a:t/>
            </a:r>
            <a:endParaRPr sz="2200">
              <a:solidFill>
                <a:schemeClr val="dk1"/>
              </a:solidFill>
            </a:endParaRPr>
          </a:p>
          <a:p>
            <a:pPr indent="-368300" lvl="0" marL="457200" marR="0" rtl="0" algn="l">
              <a:lnSpc>
                <a:spcPct val="100000"/>
              </a:lnSpc>
              <a:spcBef>
                <a:spcPts val="0"/>
              </a:spcBef>
              <a:spcAft>
                <a:spcPts val="0"/>
              </a:spcAft>
              <a:buClr>
                <a:schemeClr val="dk1"/>
              </a:buClr>
              <a:buSzPts val="2200"/>
              <a:buChar char="○"/>
            </a:pPr>
            <a:r>
              <a:rPr lang="en-GB" sz="2200">
                <a:solidFill>
                  <a:schemeClr val="dk1"/>
                </a:solidFill>
              </a:rPr>
              <a:t>Year 6 spelling list</a:t>
            </a:r>
            <a:endParaRPr/>
          </a:p>
          <a:p>
            <a:pPr indent="-228600" lvl="0" marL="457200" marR="0" rtl="0" algn="l">
              <a:lnSpc>
                <a:spcPct val="100000"/>
              </a:lnSpc>
              <a:spcBef>
                <a:spcPts val="0"/>
              </a:spcBef>
              <a:spcAft>
                <a:spcPts val="0"/>
              </a:spcAft>
              <a:buClr>
                <a:schemeClr val="dk1"/>
              </a:buClr>
              <a:buSzPts val="2200"/>
              <a:buNone/>
            </a:pPr>
            <a:r>
              <a:t/>
            </a:r>
            <a:endParaRPr sz="2200">
              <a:solidFill>
                <a:schemeClr val="dk1"/>
              </a:solidFill>
            </a:endParaRPr>
          </a:p>
          <a:p>
            <a:pPr indent="-368300" lvl="0" marL="457200" marR="0" rtl="0" algn="l">
              <a:lnSpc>
                <a:spcPct val="100000"/>
              </a:lnSpc>
              <a:spcBef>
                <a:spcPts val="0"/>
              </a:spcBef>
              <a:spcAft>
                <a:spcPts val="0"/>
              </a:spcAft>
              <a:buClr>
                <a:schemeClr val="dk1"/>
              </a:buClr>
              <a:buSzPts val="2200"/>
              <a:buChar char="○"/>
            </a:pPr>
            <a:r>
              <a:rPr lang="en-GB" sz="2200">
                <a:solidFill>
                  <a:schemeClr val="dk1"/>
                </a:solidFill>
              </a:rPr>
              <a:t>Maths fluency practice information</a:t>
            </a:r>
            <a:endParaRPr sz="2200">
              <a:solidFill>
                <a:schemeClr val="dk1"/>
              </a:solidFill>
            </a:endParaRPr>
          </a:p>
          <a:p>
            <a:pPr indent="0" lvl="0" marL="457200" marR="0" rtl="0" algn="l">
              <a:lnSpc>
                <a:spcPct val="100000"/>
              </a:lnSpc>
              <a:spcBef>
                <a:spcPts val="0"/>
              </a:spcBef>
              <a:spcAft>
                <a:spcPts val="0"/>
              </a:spcAft>
              <a:buSzPts val="1800"/>
              <a:buNone/>
            </a:pPr>
            <a:r>
              <a:t/>
            </a:r>
            <a:endParaRPr sz="2200">
              <a:solidFill>
                <a:schemeClr val="dk1"/>
              </a:solidFill>
            </a:endParaRPr>
          </a:p>
          <a:p>
            <a:pPr indent="-368300" lvl="0" marL="457200" marR="0" rtl="0" algn="l">
              <a:lnSpc>
                <a:spcPct val="100000"/>
              </a:lnSpc>
              <a:spcBef>
                <a:spcPts val="0"/>
              </a:spcBef>
              <a:spcAft>
                <a:spcPts val="0"/>
              </a:spcAft>
              <a:buClr>
                <a:schemeClr val="dk1"/>
              </a:buClr>
              <a:buSzPts val="2200"/>
              <a:buChar char="○"/>
            </a:pPr>
            <a:r>
              <a:rPr lang="en-GB" sz="2200">
                <a:solidFill>
                  <a:schemeClr val="dk1"/>
                </a:solidFill>
              </a:rPr>
              <a:t>Penpals cursive handwriting example</a:t>
            </a:r>
            <a:endParaRPr sz="2200">
              <a:solidFill>
                <a:schemeClr val="dk1"/>
              </a:solidFill>
            </a:endParaRPr>
          </a:p>
          <a:p>
            <a:pPr indent="0" lvl="0" marL="0" marR="0" rtl="0" algn="l">
              <a:lnSpc>
                <a:spcPct val="100000"/>
              </a:lnSpc>
              <a:spcBef>
                <a:spcPts val="0"/>
              </a:spcBef>
              <a:spcAft>
                <a:spcPts val="0"/>
              </a:spcAft>
              <a:buSzPts val="1800"/>
              <a:buNone/>
            </a:pPr>
            <a:r>
              <a:t/>
            </a:r>
            <a:endParaRPr sz="2200">
              <a:solidFill>
                <a:schemeClr val="dk1"/>
              </a:solidFill>
            </a:endParaRPr>
          </a:p>
          <a:p>
            <a:pPr indent="-368300" lvl="0" marL="457200" marR="0" rtl="0" algn="l">
              <a:lnSpc>
                <a:spcPct val="100000"/>
              </a:lnSpc>
              <a:spcBef>
                <a:spcPts val="0"/>
              </a:spcBef>
              <a:spcAft>
                <a:spcPts val="0"/>
              </a:spcAft>
              <a:buClr>
                <a:schemeClr val="dk1"/>
              </a:buClr>
              <a:buSzPts val="2200"/>
              <a:buChar char="○"/>
            </a:pPr>
            <a:r>
              <a:rPr lang="en-GB" sz="2200">
                <a:solidFill>
                  <a:schemeClr val="dk1"/>
                </a:solidFill>
              </a:rPr>
              <a:t>Long term curriculum plan &amp; Curriculum Descriptors </a:t>
            </a:r>
            <a:endParaRPr sz="2200">
              <a:solidFill>
                <a:schemeClr val="dk1"/>
              </a:solidFill>
            </a:endParaRPr>
          </a:p>
          <a:p>
            <a:pPr indent="0" lvl="0" marL="0" marR="0" rtl="0" algn="l">
              <a:lnSpc>
                <a:spcPct val="100000"/>
              </a:lnSpc>
              <a:spcBef>
                <a:spcPts val="0"/>
              </a:spcBef>
              <a:spcAft>
                <a:spcPts val="0"/>
              </a:spcAft>
              <a:buNone/>
            </a:pPr>
            <a:r>
              <a:t/>
            </a:r>
            <a:endParaRPr sz="2400">
              <a:solidFill>
                <a:srgbClr val="FF00FF"/>
              </a:solidFill>
            </a:endParaRPr>
          </a:p>
          <a:p>
            <a:pPr indent="0" lvl="0" marL="0" marR="0" rtl="0" algn="ctr">
              <a:lnSpc>
                <a:spcPct val="100000"/>
              </a:lnSpc>
              <a:spcBef>
                <a:spcPts val="0"/>
              </a:spcBef>
              <a:spcAft>
                <a:spcPts val="0"/>
              </a:spcAft>
              <a:buSzPts val="1800"/>
              <a:buNone/>
            </a:pPr>
            <a:r>
              <a:rPr b="1" lang="en-GB" sz="2400">
                <a:solidFill>
                  <a:schemeClr val="dk1"/>
                </a:solidFill>
              </a:rPr>
              <a:t>THANK YOU!</a:t>
            </a:r>
            <a:endParaRPr b="1" sz="2400">
              <a:solidFill>
                <a:schemeClr val="dk1"/>
              </a:solidFill>
            </a:endParaRPr>
          </a:p>
          <a:p>
            <a:pPr indent="0" lvl="0" marL="0" marR="0" rtl="0" algn="ctr">
              <a:lnSpc>
                <a:spcPct val="100000"/>
              </a:lnSpc>
              <a:spcBef>
                <a:spcPts val="0"/>
              </a:spcBef>
              <a:spcAft>
                <a:spcPts val="0"/>
              </a:spcAft>
              <a:buSzPts val="1800"/>
              <a:buNone/>
            </a:pPr>
            <a:r>
              <a:t/>
            </a:r>
            <a:endParaRPr b="1" sz="2400">
              <a:solidFill>
                <a:schemeClr val="dk1"/>
              </a:solidFill>
            </a:endParaRPr>
          </a:p>
          <a:p>
            <a:pPr indent="0" lvl="0" marL="0" marR="0" rtl="0" algn="ctr">
              <a:lnSpc>
                <a:spcPct val="100000"/>
              </a:lnSpc>
              <a:spcBef>
                <a:spcPts val="0"/>
              </a:spcBef>
              <a:spcAft>
                <a:spcPts val="0"/>
              </a:spcAft>
              <a:buSzPts val="1800"/>
              <a:buNone/>
            </a:pPr>
            <a:r>
              <a:rPr b="1" lang="en-GB" sz="2400">
                <a:solidFill>
                  <a:schemeClr val="dk1"/>
                </a:solidFill>
              </a:rPr>
              <a:t>If anyone is available to support our trip to the Zoology Museum on Tuesday 17th (am Lilac and pm Violet), please let us know.</a:t>
            </a:r>
            <a:endParaRPr b="1" sz="2400">
              <a:solidFill>
                <a:schemeClr val="dk1"/>
              </a:solidFill>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4" name="Shape 174"/>
        <p:cNvGrpSpPr/>
        <p:nvPr/>
      </p:nvGrpSpPr>
      <p:grpSpPr>
        <a:xfrm>
          <a:off x="0" y="0"/>
          <a:ext cx="0" cy="0"/>
          <a:chOff x="0" y="0"/>
          <a:chExt cx="0" cy="0"/>
        </a:xfrm>
      </p:grpSpPr>
      <p:sp>
        <p:nvSpPr>
          <p:cNvPr id="175" name="Google Shape;175;p3"/>
          <p:cNvSpPr txBox="1"/>
          <p:nvPr>
            <p:ph type="title"/>
          </p:nvPr>
        </p:nvSpPr>
        <p:spPr>
          <a:xfrm>
            <a:off x="196697" y="196536"/>
            <a:ext cx="7304700" cy="946500"/>
          </a:xfrm>
          <a:prstGeom prst="rect">
            <a:avLst/>
          </a:prstGeom>
          <a:noFill/>
          <a:ln>
            <a:noFill/>
          </a:ln>
        </p:spPr>
        <p:txBody>
          <a:bodyPr anchorCtr="0" anchor="ctr" bIns="46700" lIns="93400" spcFirstLastPara="1" rIns="93400" wrap="square" tIns="46700">
            <a:noAutofit/>
          </a:bodyPr>
          <a:lstStyle/>
          <a:p>
            <a:pPr indent="0" lvl="0" marL="0" marR="0" rtl="0" algn="l">
              <a:lnSpc>
                <a:spcPct val="100000"/>
              </a:lnSpc>
              <a:spcBef>
                <a:spcPts val="0"/>
              </a:spcBef>
              <a:spcAft>
                <a:spcPts val="0"/>
              </a:spcAft>
              <a:buClr>
                <a:schemeClr val="dk1"/>
              </a:buClr>
              <a:buSzPts val="3300"/>
              <a:buFont typeface="Verdana"/>
              <a:buNone/>
            </a:pPr>
            <a:r>
              <a:rPr b="1" i="0" lang="en-GB" sz="3300" u="none" cap="none" strike="noStrike">
                <a:solidFill>
                  <a:schemeClr val="dk1"/>
                </a:solidFill>
                <a:latin typeface="Verdana"/>
                <a:ea typeface="Verdana"/>
                <a:cs typeface="Verdana"/>
                <a:sym typeface="Verdana"/>
              </a:rPr>
              <a:t>Every Day Attendance</a:t>
            </a:r>
            <a:endParaRPr b="1" i="0" sz="3300" u="none" cap="none" strike="noStrike">
              <a:solidFill>
                <a:schemeClr val="dk1"/>
              </a:solidFill>
              <a:latin typeface="Verdana"/>
              <a:ea typeface="Verdana"/>
              <a:cs typeface="Verdana"/>
              <a:sym typeface="Verdana"/>
            </a:endParaRPr>
          </a:p>
        </p:txBody>
      </p:sp>
      <p:sp>
        <p:nvSpPr>
          <p:cNvPr id="176" name="Google Shape;176;p3"/>
          <p:cNvSpPr txBox="1"/>
          <p:nvPr>
            <p:ph idx="1" type="body"/>
          </p:nvPr>
        </p:nvSpPr>
        <p:spPr>
          <a:xfrm>
            <a:off x="196675" y="692150"/>
            <a:ext cx="8931600" cy="2590800"/>
          </a:xfrm>
          <a:prstGeom prst="rect">
            <a:avLst/>
          </a:prstGeom>
          <a:noFill/>
          <a:ln>
            <a:noFill/>
          </a:ln>
        </p:spPr>
        <p:txBody>
          <a:bodyPr anchorCtr="0" anchor="ctr" bIns="46700" lIns="93400" spcFirstLastPara="1" rIns="93400" wrap="square" tIns="46700">
            <a:noAutofit/>
          </a:bodyPr>
          <a:lstStyle/>
          <a:p>
            <a:pPr indent="-381000" lvl="0" marL="457200" marR="0" rtl="0" algn="l">
              <a:lnSpc>
                <a:spcPct val="100000"/>
              </a:lnSpc>
              <a:spcBef>
                <a:spcPts val="0"/>
              </a:spcBef>
              <a:spcAft>
                <a:spcPts val="0"/>
              </a:spcAft>
              <a:buClr>
                <a:schemeClr val="dk1"/>
              </a:buClr>
              <a:buSzPts val="2400"/>
              <a:buChar char="○"/>
            </a:pPr>
            <a:r>
              <a:rPr lang="en-GB" sz="2400">
                <a:solidFill>
                  <a:schemeClr val="dk1"/>
                </a:solidFill>
              </a:rPr>
              <a:t>Children arrive at school at 8:40, ready to come </a:t>
            </a:r>
            <a:endParaRPr sz="2400">
              <a:solidFill>
                <a:schemeClr val="dk1"/>
              </a:solidFill>
            </a:endParaRPr>
          </a:p>
          <a:p>
            <a:pPr indent="0" lvl="0" marL="457200" rtl="0" algn="l">
              <a:lnSpc>
                <a:spcPct val="100000"/>
              </a:lnSpc>
              <a:spcBef>
                <a:spcPts val="0"/>
              </a:spcBef>
              <a:spcAft>
                <a:spcPts val="0"/>
              </a:spcAft>
              <a:buSzPts val="1800"/>
              <a:buNone/>
            </a:pPr>
            <a:r>
              <a:rPr lang="en-GB" sz="2400">
                <a:solidFill>
                  <a:schemeClr val="dk1"/>
                </a:solidFill>
              </a:rPr>
              <a:t>into school at 8:45 when the gates will be closed.</a:t>
            </a:r>
            <a:endParaRPr sz="2400">
              <a:solidFill>
                <a:schemeClr val="dk1"/>
              </a:solidFill>
            </a:endParaRPr>
          </a:p>
          <a:p>
            <a:pPr indent="0" lvl="0" marL="457200" rtl="0" algn="l">
              <a:lnSpc>
                <a:spcPct val="100000"/>
              </a:lnSpc>
              <a:spcBef>
                <a:spcPts val="0"/>
              </a:spcBef>
              <a:spcAft>
                <a:spcPts val="0"/>
              </a:spcAft>
              <a:buSzPts val="1800"/>
              <a:buNone/>
            </a:pPr>
            <a:r>
              <a:rPr lang="en-GB" sz="2400">
                <a:solidFill>
                  <a:schemeClr val="dk1"/>
                </a:solidFill>
              </a:rPr>
              <a:t>Teachers take the register at 8:45.</a:t>
            </a:r>
            <a:endParaRPr/>
          </a:p>
          <a:p>
            <a:pPr indent="-381000" lvl="0" marL="457200" marR="0" rtl="0" algn="l">
              <a:lnSpc>
                <a:spcPct val="100000"/>
              </a:lnSpc>
              <a:spcBef>
                <a:spcPts val="0"/>
              </a:spcBef>
              <a:spcAft>
                <a:spcPts val="0"/>
              </a:spcAft>
              <a:buClr>
                <a:schemeClr val="dk1"/>
              </a:buClr>
              <a:buSzPts val="2400"/>
              <a:buChar char="○"/>
            </a:pPr>
            <a:r>
              <a:rPr lang="en-GB" sz="2400">
                <a:solidFill>
                  <a:schemeClr val="dk1"/>
                </a:solidFill>
              </a:rPr>
              <a:t>Punctual arrival is important, as teaching starts promptly - aim for 100% attendance! </a:t>
            </a:r>
            <a:endParaRPr sz="2400">
              <a:solidFill>
                <a:schemeClr val="dk1"/>
              </a:solidFill>
            </a:endParaRPr>
          </a:p>
          <a:p>
            <a:pPr indent="0" lvl="0" marL="457200" marR="0" rtl="0" algn="l">
              <a:lnSpc>
                <a:spcPct val="100000"/>
              </a:lnSpc>
              <a:spcBef>
                <a:spcPts val="0"/>
              </a:spcBef>
              <a:spcAft>
                <a:spcPts val="0"/>
              </a:spcAft>
              <a:buSzPts val="1800"/>
              <a:buNone/>
            </a:pPr>
            <a:r>
              <a:rPr lang="en-GB" sz="2400">
                <a:solidFill>
                  <a:schemeClr val="dk1"/>
                </a:solidFill>
              </a:rPr>
              <a:t>Did you know…?</a:t>
            </a:r>
            <a:endParaRPr sz="880">
              <a:solidFill>
                <a:schemeClr val="dk1"/>
              </a:solidFill>
            </a:endParaRPr>
          </a:p>
        </p:txBody>
      </p:sp>
      <p:pic>
        <p:nvPicPr>
          <p:cNvPr id="177" name="Google Shape;177;p3"/>
          <p:cNvPicPr preferRelativeResize="0"/>
          <p:nvPr/>
        </p:nvPicPr>
        <p:blipFill rotWithShape="1">
          <a:blip r:embed="rId3">
            <a:alphaModFix/>
          </a:blip>
          <a:srcRect b="0" l="0" r="0" t="0"/>
          <a:stretch/>
        </p:blipFill>
        <p:spPr>
          <a:xfrm>
            <a:off x="1022550" y="3175075"/>
            <a:ext cx="7279839" cy="3732125"/>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3" name="Shape 183"/>
        <p:cNvGrpSpPr/>
        <p:nvPr/>
      </p:nvGrpSpPr>
      <p:grpSpPr>
        <a:xfrm>
          <a:off x="0" y="0"/>
          <a:ext cx="0" cy="0"/>
          <a:chOff x="0" y="0"/>
          <a:chExt cx="0" cy="0"/>
        </a:xfrm>
      </p:grpSpPr>
      <p:sp>
        <p:nvSpPr>
          <p:cNvPr id="184" name="Google Shape;184;g138fa1646b7_0_0"/>
          <p:cNvSpPr txBox="1"/>
          <p:nvPr>
            <p:ph type="title"/>
          </p:nvPr>
        </p:nvSpPr>
        <p:spPr>
          <a:xfrm>
            <a:off x="231980" y="161330"/>
            <a:ext cx="7304700" cy="946500"/>
          </a:xfrm>
          <a:prstGeom prst="rect">
            <a:avLst/>
          </a:prstGeom>
          <a:noFill/>
          <a:ln>
            <a:noFill/>
          </a:ln>
        </p:spPr>
        <p:txBody>
          <a:bodyPr anchorCtr="0" anchor="ctr" bIns="46700" lIns="93400" spcFirstLastPara="1" rIns="93400" wrap="square" tIns="46700">
            <a:noAutofit/>
          </a:bodyPr>
          <a:lstStyle/>
          <a:p>
            <a:pPr indent="0" lvl="0" marL="0" marR="0" rtl="0" algn="l">
              <a:lnSpc>
                <a:spcPct val="100000"/>
              </a:lnSpc>
              <a:spcBef>
                <a:spcPts val="0"/>
              </a:spcBef>
              <a:spcAft>
                <a:spcPts val="0"/>
              </a:spcAft>
              <a:buClr>
                <a:schemeClr val="dk1"/>
              </a:buClr>
              <a:buSzPts val="3300"/>
              <a:buFont typeface="Verdana"/>
              <a:buNone/>
            </a:pPr>
            <a:r>
              <a:rPr b="1" i="0" lang="en-GB" sz="3300" u="none" cap="none" strike="noStrike">
                <a:solidFill>
                  <a:schemeClr val="dk1"/>
                </a:solidFill>
                <a:latin typeface="Verdana"/>
                <a:ea typeface="Verdana"/>
                <a:cs typeface="Verdana"/>
                <a:sym typeface="Verdana"/>
              </a:rPr>
              <a:t>Every Day Attendance</a:t>
            </a:r>
            <a:endParaRPr b="1" i="0" sz="3300" u="none" cap="none" strike="noStrike">
              <a:solidFill>
                <a:schemeClr val="dk1"/>
              </a:solidFill>
              <a:latin typeface="Verdana"/>
              <a:ea typeface="Verdana"/>
              <a:cs typeface="Verdana"/>
              <a:sym typeface="Verdana"/>
            </a:endParaRPr>
          </a:p>
        </p:txBody>
      </p:sp>
      <p:sp>
        <p:nvSpPr>
          <p:cNvPr id="185" name="Google Shape;185;g138fa1646b7_0_0"/>
          <p:cNvSpPr txBox="1"/>
          <p:nvPr>
            <p:ph idx="1" type="body"/>
          </p:nvPr>
        </p:nvSpPr>
        <p:spPr>
          <a:xfrm>
            <a:off x="382750" y="1450602"/>
            <a:ext cx="8314800" cy="5088600"/>
          </a:xfrm>
          <a:prstGeom prst="rect">
            <a:avLst/>
          </a:prstGeom>
          <a:noFill/>
          <a:ln>
            <a:noFill/>
          </a:ln>
        </p:spPr>
        <p:txBody>
          <a:bodyPr anchorCtr="0" anchor="ctr" bIns="46700" lIns="93400" spcFirstLastPara="1" rIns="93400" wrap="square" tIns="46700">
            <a:noAutofit/>
          </a:bodyPr>
          <a:lstStyle/>
          <a:p>
            <a:pPr indent="-381000" lvl="0" marL="457200" marR="0" rtl="0" algn="l">
              <a:lnSpc>
                <a:spcPct val="100000"/>
              </a:lnSpc>
              <a:spcBef>
                <a:spcPts val="1000"/>
              </a:spcBef>
              <a:spcAft>
                <a:spcPts val="0"/>
              </a:spcAft>
              <a:buClr>
                <a:schemeClr val="dk1"/>
              </a:buClr>
              <a:buSzPts val="2400"/>
              <a:buChar char="○"/>
            </a:pPr>
            <a:r>
              <a:rPr lang="en-GB" sz="2400">
                <a:solidFill>
                  <a:schemeClr val="dk1"/>
                </a:solidFill>
              </a:rPr>
              <a:t>Please inform the School Office if your child is unwell on the morning of the illness (email or phone message).</a:t>
            </a:r>
            <a:endParaRPr sz="2400">
              <a:solidFill>
                <a:schemeClr val="dk1"/>
              </a:solidFill>
            </a:endParaRPr>
          </a:p>
          <a:p>
            <a:pPr indent="-381000" lvl="0" marL="457200" marR="0" rtl="0" algn="l">
              <a:lnSpc>
                <a:spcPct val="100000"/>
              </a:lnSpc>
              <a:spcBef>
                <a:spcPts val="1000"/>
              </a:spcBef>
              <a:spcAft>
                <a:spcPts val="0"/>
              </a:spcAft>
              <a:buClr>
                <a:schemeClr val="dk1"/>
              </a:buClr>
              <a:buSzPts val="2400"/>
              <a:buChar char="○"/>
            </a:pPr>
            <a:r>
              <a:rPr lang="en-GB" sz="2400">
                <a:solidFill>
                  <a:schemeClr val="dk1"/>
                </a:solidFill>
              </a:rPr>
              <a:t>Medication: avoid dosage in school if possible. Most 3x day dosages can be taken straight after school. Any prescribed or OTC medication brought in must be in the original packaging, in a named bag and handed in to the Office - </a:t>
            </a:r>
            <a:r>
              <a:rPr b="1" lang="en-GB" sz="2400">
                <a:solidFill>
                  <a:schemeClr val="dk1"/>
                </a:solidFill>
              </a:rPr>
              <a:t>there is a form to complete.</a:t>
            </a:r>
            <a:endParaRPr b="1" sz="2400">
              <a:solidFill>
                <a:schemeClr val="dk1"/>
              </a:solidFill>
            </a:endParaRPr>
          </a:p>
          <a:p>
            <a:pPr indent="-381000" lvl="0" marL="457200" marR="0" rtl="0" algn="l">
              <a:lnSpc>
                <a:spcPct val="100000"/>
              </a:lnSpc>
              <a:spcBef>
                <a:spcPts val="1000"/>
              </a:spcBef>
              <a:spcAft>
                <a:spcPts val="0"/>
              </a:spcAft>
              <a:buClr>
                <a:schemeClr val="dk1"/>
              </a:buClr>
              <a:buSzPts val="2400"/>
              <a:buChar char="○"/>
            </a:pPr>
            <a:r>
              <a:rPr b="1" lang="en-GB" sz="2400">
                <a:solidFill>
                  <a:schemeClr val="dk1"/>
                </a:solidFill>
              </a:rPr>
              <a:t>48 hours</a:t>
            </a:r>
            <a:r>
              <a:rPr lang="en-GB" sz="2400">
                <a:solidFill>
                  <a:schemeClr val="dk1"/>
                </a:solidFill>
              </a:rPr>
              <a:t> is needed before returning to school following diarrhoea and/or vomiting.</a:t>
            </a:r>
            <a:endParaRPr sz="2400">
              <a:solidFill>
                <a:schemeClr val="dk1"/>
              </a:solidFill>
            </a:endParaRPr>
          </a:p>
          <a:p>
            <a:pPr indent="-381000" lvl="0" marL="457200" marR="0" rtl="0" algn="l">
              <a:lnSpc>
                <a:spcPct val="100000"/>
              </a:lnSpc>
              <a:spcBef>
                <a:spcPts val="1000"/>
              </a:spcBef>
              <a:spcAft>
                <a:spcPts val="0"/>
              </a:spcAft>
              <a:buClr>
                <a:schemeClr val="dk1"/>
              </a:buClr>
              <a:buSzPts val="2400"/>
              <a:buChar char="○"/>
            </a:pPr>
            <a:r>
              <a:rPr lang="en-GB" sz="2400">
                <a:solidFill>
                  <a:schemeClr val="dk1"/>
                </a:solidFill>
              </a:rPr>
              <a:t>Term time absence, other than illness, is only authorised by the Head Teacher in exceptional circumstances - see Attendance Policy on the school website (currently being updated).</a:t>
            </a:r>
            <a:endParaRPr b="0" i="0" sz="880" u="none" cap="none" strike="noStrike">
              <a:solidFill>
                <a:schemeClr val="dk1"/>
              </a:solidFill>
              <a:latin typeface="Verdana"/>
              <a:ea typeface="Verdana"/>
              <a:cs typeface="Verdana"/>
              <a:sym typeface="Verdana"/>
            </a:endParaRPr>
          </a:p>
          <a:p>
            <a:pPr indent="0" lvl="0" marL="0" marR="0" rtl="0" algn="l">
              <a:lnSpc>
                <a:spcPct val="80000"/>
              </a:lnSpc>
              <a:spcBef>
                <a:spcPts val="789"/>
              </a:spcBef>
              <a:spcAft>
                <a:spcPts val="0"/>
              </a:spcAft>
              <a:buSzPts val="1800"/>
              <a:buNone/>
            </a:pPr>
            <a:r>
              <a:t/>
            </a:r>
            <a:endParaRPr b="0" i="0" sz="880" u="none" cap="none" strike="noStrike">
              <a:solidFill>
                <a:schemeClr val="dk1"/>
              </a:solidFill>
              <a:latin typeface="Verdana"/>
              <a:ea typeface="Verdana"/>
              <a:cs typeface="Verdana"/>
              <a:sym typeface="Verdana"/>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1" name="Shape 191"/>
        <p:cNvGrpSpPr/>
        <p:nvPr/>
      </p:nvGrpSpPr>
      <p:grpSpPr>
        <a:xfrm>
          <a:off x="0" y="0"/>
          <a:ext cx="0" cy="0"/>
          <a:chOff x="0" y="0"/>
          <a:chExt cx="0" cy="0"/>
        </a:xfrm>
      </p:grpSpPr>
      <p:sp>
        <p:nvSpPr>
          <p:cNvPr id="192" name="Google Shape;192;g138fa1646b7_0_8"/>
          <p:cNvSpPr txBox="1"/>
          <p:nvPr>
            <p:ph type="title"/>
          </p:nvPr>
        </p:nvSpPr>
        <p:spPr>
          <a:xfrm>
            <a:off x="231980" y="161330"/>
            <a:ext cx="7304700" cy="946500"/>
          </a:xfrm>
          <a:prstGeom prst="rect">
            <a:avLst/>
          </a:prstGeom>
          <a:noFill/>
          <a:ln>
            <a:noFill/>
          </a:ln>
        </p:spPr>
        <p:txBody>
          <a:bodyPr anchorCtr="0" anchor="ctr" bIns="46700" lIns="93400" spcFirstLastPara="1" rIns="93400" wrap="square" tIns="46700">
            <a:noAutofit/>
          </a:bodyPr>
          <a:lstStyle/>
          <a:p>
            <a:pPr indent="0" lvl="0" marL="0" marR="0" rtl="0" algn="l">
              <a:lnSpc>
                <a:spcPct val="100000"/>
              </a:lnSpc>
              <a:spcBef>
                <a:spcPts val="0"/>
              </a:spcBef>
              <a:spcAft>
                <a:spcPts val="0"/>
              </a:spcAft>
              <a:buClr>
                <a:schemeClr val="dk1"/>
              </a:buClr>
              <a:buSzPts val="3300"/>
              <a:buFont typeface="Verdana"/>
              <a:buNone/>
            </a:pPr>
            <a:r>
              <a:rPr b="1" lang="en-GB">
                <a:solidFill>
                  <a:schemeClr val="dk1"/>
                </a:solidFill>
              </a:rPr>
              <a:t>Asthma &amp; Allergies</a:t>
            </a:r>
            <a:endParaRPr b="1" i="0" sz="3300" u="none" cap="none" strike="noStrike">
              <a:solidFill>
                <a:schemeClr val="dk1"/>
              </a:solidFill>
              <a:latin typeface="Verdana"/>
              <a:ea typeface="Verdana"/>
              <a:cs typeface="Verdana"/>
              <a:sym typeface="Verdana"/>
            </a:endParaRPr>
          </a:p>
        </p:txBody>
      </p:sp>
      <p:sp>
        <p:nvSpPr>
          <p:cNvPr id="193" name="Google Shape;193;g138fa1646b7_0_8"/>
          <p:cNvSpPr txBox="1"/>
          <p:nvPr>
            <p:ph idx="1" type="body"/>
          </p:nvPr>
        </p:nvSpPr>
        <p:spPr>
          <a:xfrm>
            <a:off x="231975" y="1622875"/>
            <a:ext cx="9201000" cy="4924800"/>
          </a:xfrm>
          <a:prstGeom prst="rect">
            <a:avLst/>
          </a:prstGeom>
          <a:noFill/>
          <a:ln>
            <a:noFill/>
          </a:ln>
        </p:spPr>
        <p:txBody>
          <a:bodyPr anchorCtr="0" anchor="ctr" bIns="46700" lIns="93400" spcFirstLastPara="1" rIns="93400" wrap="square" tIns="46700">
            <a:noAutofit/>
          </a:bodyPr>
          <a:lstStyle/>
          <a:p>
            <a:pPr indent="-381000" lvl="0" marL="457200" marR="0" rtl="0" algn="l">
              <a:lnSpc>
                <a:spcPct val="100000"/>
              </a:lnSpc>
              <a:spcBef>
                <a:spcPts val="1000"/>
              </a:spcBef>
              <a:spcAft>
                <a:spcPts val="0"/>
              </a:spcAft>
              <a:buClr>
                <a:schemeClr val="dk1"/>
              </a:buClr>
              <a:buSzPts val="2400"/>
              <a:buChar char="○"/>
            </a:pPr>
            <a:r>
              <a:rPr lang="en-GB" sz="2400">
                <a:solidFill>
                  <a:schemeClr val="dk1"/>
                </a:solidFill>
              </a:rPr>
              <a:t>Please do not send in nuts or nut products (including Nutella type spreads) as part of snacks or packed lunches - we have a number of children and staff with life-threatening allergies. </a:t>
            </a:r>
            <a:endParaRPr sz="2400">
              <a:solidFill>
                <a:schemeClr val="dk1"/>
              </a:solidFill>
            </a:endParaRPr>
          </a:p>
          <a:p>
            <a:pPr indent="-381000" lvl="0" marL="457200" marR="0" rtl="0" algn="l">
              <a:lnSpc>
                <a:spcPct val="100000"/>
              </a:lnSpc>
              <a:spcBef>
                <a:spcPts val="1000"/>
              </a:spcBef>
              <a:spcAft>
                <a:spcPts val="0"/>
              </a:spcAft>
              <a:buClr>
                <a:schemeClr val="dk1"/>
              </a:buClr>
              <a:buSzPts val="2400"/>
              <a:buChar char="○"/>
            </a:pPr>
            <a:r>
              <a:rPr lang="en-GB" sz="2400">
                <a:solidFill>
                  <a:schemeClr val="dk1"/>
                </a:solidFill>
              </a:rPr>
              <a:t>Inhalers &amp; spacers should be named and in a bag (for hygiene reasons). They are kept in a central place in class. </a:t>
            </a:r>
            <a:r>
              <a:rPr b="1" lang="en-GB" sz="2400">
                <a:solidFill>
                  <a:schemeClr val="dk1"/>
                </a:solidFill>
              </a:rPr>
              <a:t>An asthma card must be completed.</a:t>
            </a:r>
            <a:endParaRPr b="1" sz="2400">
              <a:solidFill>
                <a:schemeClr val="dk1"/>
              </a:solidFill>
            </a:endParaRPr>
          </a:p>
          <a:p>
            <a:pPr indent="-381000" lvl="0" marL="457200" marR="0" rtl="0" algn="l">
              <a:lnSpc>
                <a:spcPct val="100000"/>
              </a:lnSpc>
              <a:spcBef>
                <a:spcPts val="1000"/>
              </a:spcBef>
              <a:spcAft>
                <a:spcPts val="0"/>
              </a:spcAft>
              <a:buClr>
                <a:schemeClr val="dk1"/>
              </a:buClr>
              <a:buSzPts val="2400"/>
              <a:buChar char="○"/>
            </a:pPr>
            <a:r>
              <a:rPr lang="en-GB" sz="2400">
                <a:solidFill>
                  <a:schemeClr val="dk1"/>
                </a:solidFill>
              </a:rPr>
              <a:t>Epi-pens should be in date, in a named container and handed to the School Office with the protocol.</a:t>
            </a:r>
            <a:endParaRPr sz="2400">
              <a:solidFill>
                <a:schemeClr val="dk1"/>
              </a:solidFill>
            </a:endParaRPr>
          </a:p>
          <a:p>
            <a:pPr indent="-381000" lvl="0" marL="457200" marR="0" rtl="0" algn="l">
              <a:lnSpc>
                <a:spcPct val="100000"/>
              </a:lnSpc>
              <a:spcBef>
                <a:spcPts val="1000"/>
              </a:spcBef>
              <a:spcAft>
                <a:spcPts val="0"/>
              </a:spcAft>
              <a:buClr>
                <a:schemeClr val="dk1"/>
              </a:buClr>
              <a:buSzPts val="2400"/>
              <a:buChar char="○"/>
            </a:pPr>
            <a:r>
              <a:rPr b="1" lang="en-GB" sz="2400">
                <a:solidFill>
                  <a:schemeClr val="dk1"/>
                </a:solidFill>
              </a:rPr>
              <a:t>It is the parent/carer’s responsibility to ensure inhalers and auto-injectors are in date </a:t>
            </a:r>
            <a:endParaRPr b="1" sz="2400">
              <a:solidFill>
                <a:schemeClr val="dk1"/>
              </a:solidFill>
            </a:endParaRPr>
          </a:p>
          <a:p>
            <a:pPr indent="0" lvl="0" marL="457200" marR="0" rtl="0" algn="l">
              <a:lnSpc>
                <a:spcPct val="100000"/>
              </a:lnSpc>
              <a:spcBef>
                <a:spcPts val="0"/>
              </a:spcBef>
              <a:spcAft>
                <a:spcPts val="0"/>
              </a:spcAft>
              <a:buSzPts val="1800"/>
              <a:buNone/>
            </a:pPr>
            <a:r>
              <a:rPr b="1" lang="en-GB" sz="2400">
                <a:solidFill>
                  <a:schemeClr val="dk1"/>
                </a:solidFill>
              </a:rPr>
              <a:t>and in school.</a:t>
            </a:r>
            <a:endParaRPr b="1" i="0" sz="880" u="none" cap="none" strike="noStrike">
              <a:solidFill>
                <a:schemeClr val="dk1"/>
              </a:solidFill>
            </a:endParaRPr>
          </a:p>
          <a:p>
            <a:pPr indent="0" lvl="0" marL="0" marR="0" rtl="0" algn="l">
              <a:lnSpc>
                <a:spcPct val="80000"/>
              </a:lnSpc>
              <a:spcBef>
                <a:spcPts val="789"/>
              </a:spcBef>
              <a:spcAft>
                <a:spcPts val="0"/>
              </a:spcAft>
              <a:buSzPts val="1800"/>
              <a:buNone/>
            </a:pPr>
            <a:r>
              <a:rPr b="0" i="0" lang="en-GB" sz="880" u="none" cap="none" strike="noStrike">
                <a:solidFill>
                  <a:schemeClr val="dk1"/>
                </a:solidFill>
                <a:latin typeface="Verdana"/>
                <a:ea typeface="Verdana"/>
                <a:cs typeface="Verdana"/>
                <a:sym typeface="Verdana"/>
              </a:rPr>
              <a:t> </a:t>
            </a:r>
            <a:endParaRPr b="0" i="0" sz="880" u="none" cap="none" strike="noStrike">
              <a:solidFill>
                <a:schemeClr val="dk1"/>
              </a:solidFill>
              <a:latin typeface="Verdana"/>
              <a:ea typeface="Verdana"/>
              <a:cs typeface="Verdana"/>
              <a:sym typeface="Verdana"/>
            </a:endParaRPr>
          </a:p>
          <a:p>
            <a:pPr indent="0" lvl="0" marL="0" marR="0" rtl="0" algn="l">
              <a:lnSpc>
                <a:spcPct val="80000"/>
              </a:lnSpc>
              <a:spcBef>
                <a:spcPts val="789"/>
              </a:spcBef>
              <a:spcAft>
                <a:spcPts val="0"/>
              </a:spcAft>
              <a:buSzPts val="1800"/>
              <a:buNone/>
            </a:pPr>
            <a:r>
              <a:rPr i="1" lang="en-GB" sz="1380">
                <a:solidFill>
                  <a:schemeClr val="dk1"/>
                </a:solidFill>
              </a:rPr>
              <a:t>See our Medicines in School policy on the school website</a:t>
            </a:r>
            <a:endParaRPr i="1" sz="1380">
              <a:solidFill>
                <a:schemeClr val="dk1"/>
              </a:solidFill>
            </a:endParaRPr>
          </a:p>
          <a:p>
            <a:pPr indent="0" lvl="0" marL="0" marR="0" rtl="0" algn="l">
              <a:lnSpc>
                <a:spcPct val="80000"/>
              </a:lnSpc>
              <a:spcBef>
                <a:spcPts val="789"/>
              </a:spcBef>
              <a:spcAft>
                <a:spcPts val="0"/>
              </a:spcAft>
              <a:buSzPts val="1800"/>
              <a:buNone/>
            </a:pPr>
            <a:r>
              <a:t/>
            </a:r>
            <a:endParaRPr b="0" i="0" sz="880" u="none" cap="none" strike="noStrike">
              <a:solidFill>
                <a:schemeClr val="dk1"/>
              </a:solidFill>
              <a:latin typeface="Verdana"/>
              <a:ea typeface="Verdana"/>
              <a:cs typeface="Verdana"/>
              <a:sym typeface="Verdana"/>
            </a:endParaRPr>
          </a:p>
          <a:p>
            <a:pPr indent="0" lvl="0" marL="0" marR="0" rtl="0" algn="l">
              <a:lnSpc>
                <a:spcPct val="80000"/>
              </a:lnSpc>
              <a:spcBef>
                <a:spcPts val="789"/>
              </a:spcBef>
              <a:spcAft>
                <a:spcPts val="0"/>
              </a:spcAft>
              <a:buSzPts val="1800"/>
              <a:buNone/>
            </a:pPr>
            <a:r>
              <a:t/>
            </a:r>
            <a:endParaRPr b="0" i="0" sz="880" u="none" cap="none" strike="noStrike">
              <a:solidFill>
                <a:schemeClr val="dk1"/>
              </a:solidFill>
              <a:latin typeface="Verdana"/>
              <a:ea typeface="Verdana"/>
              <a:cs typeface="Verdana"/>
              <a:sym typeface="Verdana"/>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9" name="Shape 199"/>
        <p:cNvGrpSpPr/>
        <p:nvPr/>
      </p:nvGrpSpPr>
      <p:grpSpPr>
        <a:xfrm>
          <a:off x="0" y="0"/>
          <a:ext cx="0" cy="0"/>
          <a:chOff x="0" y="0"/>
          <a:chExt cx="0" cy="0"/>
        </a:xfrm>
      </p:grpSpPr>
      <p:sp>
        <p:nvSpPr>
          <p:cNvPr id="200" name="Google Shape;200;p4"/>
          <p:cNvSpPr txBox="1"/>
          <p:nvPr>
            <p:ph type="title"/>
          </p:nvPr>
        </p:nvSpPr>
        <p:spPr>
          <a:xfrm>
            <a:off x="231980" y="161330"/>
            <a:ext cx="7304700" cy="946500"/>
          </a:xfrm>
          <a:prstGeom prst="rect">
            <a:avLst/>
          </a:prstGeom>
          <a:noFill/>
          <a:ln>
            <a:noFill/>
          </a:ln>
        </p:spPr>
        <p:txBody>
          <a:bodyPr anchorCtr="0" anchor="ctr" bIns="46700" lIns="93400" spcFirstLastPara="1" rIns="93400" wrap="square" tIns="46700">
            <a:noAutofit/>
          </a:bodyPr>
          <a:lstStyle/>
          <a:p>
            <a:pPr indent="0" lvl="0" marL="0" marR="0" rtl="0" algn="l">
              <a:lnSpc>
                <a:spcPct val="100000"/>
              </a:lnSpc>
              <a:spcBef>
                <a:spcPts val="0"/>
              </a:spcBef>
              <a:spcAft>
                <a:spcPts val="0"/>
              </a:spcAft>
              <a:buClr>
                <a:schemeClr val="dk1"/>
              </a:buClr>
              <a:buSzPts val="3300"/>
              <a:buFont typeface="Verdana"/>
              <a:buNone/>
            </a:pPr>
            <a:r>
              <a:rPr b="1" i="0" lang="en-GB" sz="3300" u="none" cap="none" strike="noStrike">
                <a:solidFill>
                  <a:schemeClr val="dk1"/>
                </a:solidFill>
                <a:latin typeface="Verdana"/>
                <a:ea typeface="Verdana"/>
                <a:cs typeface="Verdana"/>
                <a:sym typeface="Verdana"/>
              </a:rPr>
              <a:t>Year </a:t>
            </a:r>
            <a:r>
              <a:rPr b="1" lang="en-GB">
                <a:solidFill>
                  <a:schemeClr val="dk1"/>
                </a:solidFill>
              </a:rPr>
              <a:t>6 </a:t>
            </a:r>
            <a:r>
              <a:rPr b="1" i="0" lang="en-GB" sz="3300" u="none" cap="none" strike="noStrike">
                <a:solidFill>
                  <a:schemeClr val="dk1"/>
                </a:solidFill>
                <a:latin typeface="Verdana"/>
                <a:ea typeface="Verdana"/>
                <a:cs typeface="Verdana"/>
                <a:sym typeface="Verdana"/>
              </a:rPr>
              <a:t>Essentials: Every Day</a:t>
            </a:r>
            <a:endParaRPr b="1" i="0" sz="3300" u="none" cap="none" strike="noStrike">
              <a:solidFill>
                <a:schemeClr val="dk1"/>
              </a:solidFill>
              <a:latin typeface="Verdana"/>
              <a:ea typeface="Verdana"/>
              <a:cs typeface="Verdana"/>
              <a:sym typeface="Verdana"/>
            </a:endParaRPr>
          </a:p>
        </p:txBody>
      </p:sp>
      <p:sp>
        <p:nvSpPr>
          <p:cNvPr id="201" name="Google Shape;201;p4"/>
          <p:cNvSpPr txBox="1"/>
          <p:nvPr>
            <p:ph idx="1" type="body"/>
          </p:nvPr>
        </p:nvSpPr>
        <p:spPr>
          <a:xfrm>
            <a:off x="223100" y="1902875"/>
            <a:ext cx="8878800" cy="4774200"/>
          </a:xfrm>
          <a:prstGeom prst="rect">
            <a:avLst/>
          </a:prstGeom>
          <a:noFill/>
          <a:ln>
            <a:noFill/>
          </a:ln>
        </p:spPr>
        <p:txBody>
          <a:bodyPr anchorCtr="0" anchor="ctr" bIns="46700" lIns="93400" spcFirstLastPara="1" rIns="93400" wrap="square" tIns="46700">
            <a:noAutofit/>
          </a:bodyPr>
          <a:lstStyle/>
          <a:p>
            <a:pPr indent="-381000" lvl="0" marL="457200" marR="0" rtl="0" algn="l">
              <a:lnSpc>
                <a:spcPct val="100000"/>
              </a:lnSpc>
              <a:spcBef>
                <a:spcPts val="0"/>
              </a:spcBef>
              <a:spcAft>
                <a:spcPts val="0"/>
              </a:spcAft>
              <a:buClr>
                <a:schemeClr val="dk1"/>
              </a:buClr>
              <a:buSzPts val="2400"/>
              <a:buChar char="○"/>
            </a:pPr>
            <a:r>
              <a:rPr lang="en-GB" sz="2400">
                <a:solidFill>
                  <a:schemeClr val="dk1"/>
                </a:solidFill>
              </a:rPr>
              <a:t>Water bottles should be brought into school </a:t>
            </a:r>
            <a:endParaRPr sz="2400">
              <a:solidFill>
                <a:schemeClr val="dk1"/>
              </a:solidFill>
            </a:endParaRPr>
          </a:p>
          <a:p>
            <a:pPr indent="0" lvl="0" marL="457200" marR="0" rtl="0" algn="l">
              <a:lnSpc>
                <a:spcPct val="100000"/>
              </a:lnSpc>
              <a:spcBef>
                <a:spcPts val="0"/>
              </a:spcBef>
              <a:spcAft>
                <a:spcPts val="0"/>
              </a:spcAft>
              <a:buSzPts val="1800"/>
              <a:buNone/>
            </a:pPr>
            <a:r>
              <a:rPr lang="en-GB" sz="2400">
                <a:solidFill>
                  <a:schemeClr val="dk1"/>
                </a:solidFill>
              </a:rPr>
              <a:t>daily. Children can refill them in school as </a:t>
            </a:r>
            <a:endParaRPr sz="2400">
              <a:solidFill>
                <a:schemeClr val="dk1"/>
              </a:solidFill>
            </a:endParaRPr>
          </a:p>
          <a:p>
            <a:pPr indent="0" lvl="0" marL="457200" marR="0" rtl="0" algn="l">
              <a:lnSpc>
                <a:spcPct val="100000"/>
              </a:lnSpc>
              <a:spcBef>
                <a:spcPts val="0"/>
              </a:spcBef>
              <a:spcAft>
                <a:spcPts val="0"/>
              </a:spcAft>
              <a:buSzPts val="1800"/>
              <a:buNone/>
            </a:pPr>
            <a:r>
              <a:rPr lang="en-GB" sz="2400">
                <a:solidFill>
                  <a:schemeClr val="dk1"/>
                </a:solidFill>
              </a:rPr>
              <a:t>needed and must take them home to clean </a:t>
            </a:r>
            <a:endParaRPr sz="2400">
              <a:solidFill>
                <a:schemeClr val="dk1"/>
              </a:solidFill>
            </a:endParaRPr>
          </a:p>
          <a:p>
            <a:pPr indent="0" lvl="0" marL="457200" marR="0" rtl="0" algn="l">
              <a:lnSpc>
                <a:spcPct val="100000"/>
              </a:lnSpc>
              <a:spcBef>
                <a:spcPts val="0"/>
              </a:spcBef>
              <a:spcAft>
                <a:spcPts val="0"/>
              </a:spcAft>
              <a:buSzPts val="1800"/>
              <a:buNone/>
            </a:pPr>
            <a:r>
              <a:rPr lang="en-GB" sz="2400">
                <a:solidFill>
                  <a:schemeClr val="dk1"/>
                </a:solidFill>
              </a:rPr>
              <a:t>at the end of the day - </a:t>
            </a:r>
            <a:r>
              <a:rPr b="1" lang="en-GB" sz="2400">
                <a:solidFill>
                  <a:schemeClr val="dk1"/>
                </a:solidFill>
              </a:rPr>
              <a:t>water only please, </a:t>
            </a:r>
            <a:endParaRPr b="1" sz="2400">
              <a:solidFill>
                <a:schemeClr val="dk1"/>
              </a:solidFill>
            </a:endParaRPr>
          </a:p>
          <a:p>
            <a:pPr indent="0" lvl="0" marL="457200" marR="0" rtl="0" algn="l">
              <a:lnSpc>
                <a:spcPct val="100000"/>
              </a:lnSpc>
              <a:spcBef>
                <a:spcPts val="0"/>
              </a:spcBef>
              <a:spcAft>
                <a:spcPts val="0"/>
              </a:spcAft>
              <a:buSzPts val="1800"/>
              <a:buNone/>
            </a:pPr>
            <a:r>
              <a:rPr i="1" lang="en-GB" sz="2400">
                <a:solidFill>
                  <a:schemeClr val="dk1"/>
                </a:solidFill>
              </a:rPr>
              <a:t>no squash, juice or fizzy drinks</a:t>
            </a:r>
            <a:r>
              <a:rPr lang="en-GB" sz="2400">
                <a:solidFill>
                  <a:schemeClr val="dk1"/>
                </a:solidFill>
              </a:rPr>
              <a:t>.</a:t>
            </a:r>
            <a:endParaRPr/>
          </a:p>
          <a:p>
            <a:pPr indent="-228600" lvl="0" marL="457200" marR="0" rtl="0" algn="l">
              <a:lnSpc>
                <a:spcPct val="100000"/>
              </a:lnSpc>
              <a:spcBef>
                <a:spcPts val="0"/>
              </a:spcBef>
              <a:spcAft>
                <a:spcPts val="0"/>
              </a:spcAft>
              <a:buClr>
                <a:schemeClr val="dk1"/>
              </a:buClr>
              <a:buSzPts val="2400"/>
              <a:buNone/>
            </a:pPr>
            <a:r>
              <a:t/>
            </a:r>
            <a:endParaRPr sz="1000">
              <a:solidFill>
                <a:schemeClr val="dk1"/>
              </a:solidFill>
            </a:endParaRPr>
          </a:p>
          <a:p>
            <a:pPr indent="-381000" lvl="0" marL="457200" marR="0" rtl="0" algn="l">
              <a:lnSpc>
                <a:spcPct val="100000"/>
              </a:lnSpc>
              <a:spcBef>
                <a:spcPts val="1000"/>
              </a:spcBef>
              <a:spcAft>
                <a:spcPts val="0"/>
              </a:spcAft>
              <a:buClr>
                <a:schemeClr val="dk1"/>
              </a:buClr>
              <a:buSzPts val="2400"/>
              <a:buFont typeface="Verdana"/>
              <a:buChar char="○"/>
            </a:pPr>
            <a:r>
              <a:rPr b="0" i="0" lang="en-GB" sz="2400" u="none" cap="none" strike="noStrike">
                <a:solidFill>
                  <a:schemeClr val="dk1"/>
                </a:solidFill>
                <a:latin typeface="Verdana"/>
                <a:ea typeface="Verdana"/>
                <a:cs typeface="Verdana"/>
                <a:sym typeface="Verdana"/>
              </a:rPr>
              <a:t>Clothing suitable for the weather and activities: </a:t>
            </a:r>
            <a:endParaRPr sz="2400">
              <a:solidFill>
                <a:schemeClr val="dk1"/>
              </a:solidFill>
            </a:endParaRPr>
          </a:p>
          <a:p>
            <a:pPr indent="0" lvl="0" marL="457200" marR="0" rtl="0" algn="l">
              <a:lnSpc>
                <a:spcPct val="100000"/>
              </a:lnSpc>
              <a:spcBef>
                <a:spcPts val="1000"/>
              </a:spcBef>
              <a:spcAft>
                <a:spcPts val="0"/>
              </a:spcAft>
              <a:buSzPts val="1800"/>
              <a:buNone/>
            </a:pPr>
            <a:r>
              <a:rPr lang="en-GB" sz="2400">
                <a:solidFill>
                  <a:schemeClr val="dk1"/>
                </a:solidFill>
              </a:rPr>
              <a:t>coat</a:t>
            </a:r>
            <a:r>
              <a:rPr b="0" i="0" lang="en-GB" sz="2400" u="none" cap="none" strike="noStrike">
                <a:solidFill>
                  <a:schemeClr val="dk1"/>
                </a:solidFill>
                <a:latin typeface="Verdana"/>
                <a:ea typeface="Verdana"/>
                <a:cs typeface="Verdana"/>
                <a:sym typeface="Verdana"/>
              </a:rPr>
              <a:t> (hats &amp;</a:t>
            </a:r>
            <a:r>
              <a:rPr lang="en-GB" sz="2400">
                <a:solidFill>
                  <a:schemeClr val="dk1"/>
                </a:solidFill>
              </a:rPr>
              <a:t> </a:t>
            </a:r>
            <a:r>
              <a:rPr b="0" i="0" lang="en-GB" sz="2400" u="none" cap="none" strike="noStrike">
                <a:solidFill>
                  <a:schemeClr val="dk1"/>
                </a:solidFill>
                <a:latin typeface="Verdana"/>
                <a:ea typeface="Verdana"/>
                <a:cs typeface="Verdana"/>
                <a:sym typeface="Verdana"/>
              </a:rPr>
              <a:t>gloves in winter) and sensible shoes for outdoor playtimes</a:t>
            </a:r>
            <a:r>
              <a:rPr lang="en-GB" sz="2400">
                <a:solidFill>
                  <a:schemeClr val="dk1"/>
                </a:solidFill>
              </a:rPr>
              <a:t> (especially for Forest School).</a:t>
            </a:r>
            <a:endParaRPr/>
          </a:p>
          <a:p>
            <a:pPr indent="-228600" lvl="0" marL="457200" marR="0" rtl="0" algn="l">
              <a:lnSpc>
                <a:spcPct val="100000"/>
              </a:lnSpc>
              <a:spcBef>
                <a:spcPts val="1000"/>
              </a:spcBef>
              <a:spcAft>
                <a:spcPts val="0"/>
              </a:spcAft>
              <a:buClr>
                <a:schemeClr val="dk1"/>
              </a:buClr>
              <a:buSzPts val="2400"/>
              <a:buFont typeface="Verdana"/>
              <a:buNone/>
            </a:pPr>
            <a:r>
              <a:t/>
            </a:r>
            <a:endParaRPr sz="1000">
              <a:solidFill>
                <a:schemeClr val="dk1"/>
              </a:solidFill>
            </a:endParaRPr>
          </a:p>
          <a:p>
            <a:pPr indent="-381000" lvl="0" marL="457200" marR="0" rtl="0" algn="l">
              <a:lnSpc>
                <a:spcPct val="100000"/>
              </a:lnSpc>
              <a:spcBef>
                <a:spcPts val="1000"/>
              </a:spcBef>
              <a:spcAft>
                <a:spcPts val="0"/>
              </a:spcAft>
              <a:buClr>
                <a:schemeClr val="dk1"/>
              </a:buClr>
              <a:buSzPts val="2400"/>
              <a:buChar char="○"/>
            </a:pPr>
            <a:r>
              <a:rPr lang="en-GB" sz="2400">
                <a:solidFill>
                  <a:schemeClr val="dk1"/>
                </a:solidFill>
              </a:rPr>
              <a:t>In your </a:t>
            </a:r>
            <a:r>
              <a:rPr b="0" i="0" lang="en-GB" sz="2400" u="none" cap="none" strike="noStrike">
                <a:solidFill>
                  <a:schemeClr val="dk1"/>
                </a:solidFill>
                <a:latin typeface="Verdana"/>
                <a:ea typeface="Verdana"/>
                <a:cs typeface="Verdana"/>
                <a:sym typeface="Verdana"/>
              </a:rPr>
              <a:t>bag: </a:t>
            </a:r>
            <a:r>
              <a:rPr lang="en-GB" sz="2400">
                <a:solidFill>
                  <a:schemeClr val="dk1"/>
                </a:solidFill>
              </a:rPr>
              <a:t>Reading book &amp; Reading Record DAILY!</a:t>
            </a:r>
            <a:endParaRPr/>
          </a:p>
          <a:p>
            <a:pPr indent="0" lvl="0" marL="0" marR="0" rtl="0" algn="l">
              <a:lnSpc>
                <a:spcPct val="100000"/>
              </a:lnSpc>
              <a:spcBef>
                <a:spcPts val="1000"/>
              </a:spcBef>
              <a:spcAft>
                <a:spcPts val="0"/>
              </a:spcAft>
              <a:buSzPts val="1800"/>
              <a:buNone/>
            </a:pPr>
            <a:r>
              <a:t/>
            </a:r>
            <a:endParaRPr sz="2400">
              <a:solidFill>
                <a:schemeClr val="dk1"/>
              </a:solidFill>
            </a:endParaRPr>
          </a:p>
          <a:p>
            <a:pPr indent="0" lvl="0" marL="0" marR="0" rtl="0" algn="l">
              <a:lnSpc>
                <a:spcPct val="80000"/>
              </a:lnSpc>
              <a:spcBef>
                <a:spcPts val="1000"/>
              </a:spcBef>
              <a:spcAft>
                <a:spcPts val="0"/>
              </a:spcAft>
              <a:buSzPts val="1800"/>
              <a:buNone/>
            </a:pPr>
            <a:r>
              <a:t/>
            </a:r>
            <a:endParaRPr b="0" i="0" sz="880" u="none" cap="none" strike="noStrike">
              <a:solidFill>
                <a:schemeClr val="dk1"/>
              </a:solidFill>
              <a:latin typeface="Verdana"/>
              <a:ea typeface="Verdana"/>
              <a:cs typeface="Verdana"/>
              <a:sym typeface="Verdana"/>
            </a:endParaRPr>
          </a:p>
          <a:p>
            <a:pPr indent="0" lvl="0" marL="0" marR="0" rtl="0" algn="l">
              <a:lnSpc>
                <a:spcPct val="80000"/>
              </a:lnSpc>
              <a:spcBef>
                <a:spcPts val="789"/>
              </a:spcBef>
              <a:spcAft>
                <a:spcPts val="0"/>
              </a:spcAft>
              <a:buSzPts val="1800"/>
              <a:buNone/>
            </a:pPr>
            <a:r>
              <a:rPr b="0" i="0" lang="en-GB" sz="880" u="none" cap="none" strike="noStrike">
                <a:solidFill>
                  <a:schemeClr val="dk1"/>
                </a:solidFill>
                <a:latin typeface="Verdana"/>
                <a:ea typeface="Verdana"/>
                <a:cs typeface="Verdana"/>
                <a:sym typeface="Verdana"/>
              </a:rPr>
              <a:t> </a:t>
            </a:r>
            <a:endParaRPr b="0" i="0" sz="880" u="none" cap="none" strike="noStrike">
              <a:solidFill>
                <a:schemeClr val="dk1"/>
              </a:solidFill>
              <a:latin typeface="Verdana"/>
              <a:ea typeface="Verdana"/>
              <a:cs typeface="Verdana"/>
              <a:sym typeface="Verdana"/>
            </a:endParaRPr>
          </a:p>
          <a:p>
            <a:pPr indent="0" lvl="0" marL="0" marR="0" rtl="0" algn="l">
              <a:lnSpc>
                <a:spcPct val="80000"/>
              </a:lnSpc>
              <a:spcBef>
                <a:spcPts val="789"/>
              </a:spcBef>
              <a:spcAft>
                <a:spcPts val="0"/>
              </a:spcAft>
              <a:buSzPts val="1800"/>
              <a:buNone/>
            </a:pPr>
            <a:r>
              <a:t/>
            </a:r>
            <a:endParaRPr b="0" i="0" sz="880" u="none" cap="none" strike="noStrike">
              <a:solidFill>
                <a:schemeClr val="dk1"/>
              </a:solidFill>
              <a:latin typeface="Verdana"/>
              <a:ea typeface="Verdana"/>
              <a:cs typeface="Verdana"/>
              <a:sym typeface="Verdana"/>
            </a:endParaRPr>
          </a:p>
          <a:p>
            <a:pPr indent="0" lvl="0" marL="0" marR="0" rtl="0" algn="l">
              <a:lnSpc>
                <a:spcPct val="80000"/>
              </a:lnSpc>
              <a:spcBef>
                <a:spcPts val="789"/>
              </a:spcBef>
              <a:spcAft>
                <a:spcPts val="0"/>
              </a:spcAft>
              <a:buSzPts val="1800"/>
              <a:buNone/>
            </a:pPr>
            <a:r>
              <a:t/>
            </a:r>
            <a:endParaRPr b="0" i="0" sz="880" u="none" cap="none" strike="noStrike">
              <a:solidFill>
                <a:schemeClr val="dk1"/>
              </a:solidFill>
              <a:latin typeface="Verdana"/>
              <a:ea typeface="Verdana"/>
              <a:cs typeface="Verdana"/>
              <a:sym typeface="Verdana"/>
            </a:endParaRPr>
          </a:p>
        </p:txBody>
      </p:sp>
      <p:pic>
        <p:nvPicPr>
          <p:cNvPr id="202" name="Google Shape;202;p4"/>
          <p:cNvPicPr preferRelativeResize="0"/>
          <p:nvPr/>
        </p:nvPicPr>
        <p:blipFill rotWithShape="1">
          <a:blip r:embed="rId3">
            <a:alphaModFix/>
          </a:blip>
          <a:srcRect b="0" l="0" r="0" t="0"/>
          <a:stretch/>
        </p:blipFill>
        <p:spPr>
          <a:xfrm>
            <a:off x="7828872" y="415181"/>
            <a:ext cx="1366850" cy="2566109"/>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8" name="Shape 208"/>
        <p:cNvGrpSpPr/>
        <p:nvPr/>
      </p:nvGrpSpPr>
      <p:grpSpPr>
        <a:xfrm>
          <a:off x="0" y="0"/>
          <a:ext cx="0" cy="0"/>
          <a:chOff x="0" y="0"/>
          <a:chExt cx="0" cy="0"/>
        </a:xfrm>
      </p:grpSpPr>
      <p:sp>
        <p:nvSpPr>
          <p:cNvPr id="209" name="Google Shape;209;p5"/>
          <p:cNvSpPr txBox="1"/>
          <p:nvPr>
            <p:ph type="title"/>
          </p:nvPr>
        </p:nvSpPr>
        <p:spPr>
          <a:xfrm>
            <a:off x="430150" y="234636"/>
            <a:ext cx="7304700" cy="946500"/>
          </a:xfrm>
          <a:prstGeom prst="rect">
            <a:avLst/>
          </a:prstGeom>
          <a:noFill/>
          <a:ln>
            <a:noFill/>
          </a:ln>
        </p:spPr>
        <p:txBody>
          <a:bodyPr anchorCtr="0" anchor="ctr" bIns="46700" lIns="93400" spcFirstLastPara="1" rIns="93400" wrap="square" tIns="46700">
            <a:noAutofit/>
          </a:bodyPr>
          <a:lstStyle/>
          <a:p>
            <a:pPr indent="0" lvl="0" marL="0" marR="0" rtl="0" algn="l">
              <a:lnSpc>
                <a:spcPct val="100000"/>
              </a:lnSpc>
              <a:spcBef>
                <a:spcPts val="0"/>
              </a:spcBef>
              <a:spcAft>
                <a:spcPts val="0"/>
              </a:spcAft>
              <a:buClr>
                <a:schemeClr val="dk1"/>
              </a:buClr>
              <a:buSzPts val="3300"/>
              <a:buFont typeface="Verdana"/>
              <a:buNone/>
            </a:pPr>
            <a:r>
              <a:rPr b="1" i="0" lang="en-GB" sz="3300" u="none" cap="none" strike="noStrike">
                <a:solidFill>
                  <a:schemeClr val="dk1"/>
                </a:solidFill>
                <a:latin typeface="Verdana"/>
                <a:ea typeface="Verdana"/>
                <a:cs typeface="Verdana"/>
                <a:sym typeface="Verdana"/>
              </a:rPr>
              <a:t>Year </a:t>
            </a:r>
            <a:r>
              <a:rPr b="1" lang="en-GB">
                <a:solidFill>
                  <a:schemeClr val="dk1"/>
                </a:solidFill>
              </a:rPr>
              <a:t>6</a:t>
            </a:r>
            <a:r>
              <a:rPr b="1" i="0" lang="en-GB" sz="3300" u="none" cap="none" strike="noStrike">
                <a:solidFill>
                  <a:schemeClr val="dk1"/>
                </a:solidFill>
                <a:latin typeface="Verdana"/>
                <a:ea typeface="Verdana"/>
                <a:cs typeface="Verdana"/>
                <a:sym typeface="Verdana"/>
              </a:rPr>
              <a:t> Essentials: Every Day</a:t>
            </a:r>
            <a:endParaRPr b="1" i="0" sz="3300" u="none" cap="none" strike="noStrike">
              <a:solidFill>
                <a:schemeClr val="dk1"/>
              </a:solidFill>
              <a:latin typeface="Verdana"/>
              <a:ea typeface="Verdana"/>
              <a:cs typeface="Verdana"/>
              <a:sym typeface="Verdana"/>
            </a:endParaRPr>
          </a:p>
        </p:txBody>
      </p:sp>
      <p:sp>
        <p:nvSpPr>
          <p:cNvPr id="210" name="Google Shape;210;p5"/>
          <p:cNvSpPr txBox="1"/>
          <p:nvPr>
            <p:ph idx="1" type="body"/>
          </p:nvPr>
        </p:nvSpPr>
        <p:spPr>
          <a:xfrm>
            <a:off x="397538" y="1706800"/>
            <a:ext cx="8529900" cy="4862400"/>
          </a:xfrm>
          <a:prstGeom prst="rect">
            <a:avLst/>
          </a:prstGeom>
          <a:noFill/>
          <a:ln>
            <a:noFill/>
          </a:ln>
        </p:spPr>
        <p:txBody>
          <a:bodyPr anchorCtr="0" anchor="ctr" bIns="46700" lIns="93400" spcFirstLastPara="1" rIns="93400" wrap="square" tIns="46700">
            <a:noAutofit/>
          </a:bodyPr>
          <a:lstStyle/>
          <a:p>
            <a:pPr indent="0" lvl="0" marL="0" marR="0" rtl="0" algn="l">
              <a:lnSpc>
                <a:spcPct val="80000"/>
              </a:lnSpc>
              <a:spcBef>
                <a:spcPts val="973"/>
              </a:spcBef>
              <a:spcAft>
                <a:spcPts val="0"/>
              </a:spcAft>
              <a:buSzPts val="1800"/>
              <a:buNone/>
            </a:pPr>
            <a:r>
              <a:rPr lang="en-GB" sz="2400">
                <a:solidFill>
                  <a:schemeClr val="dk1"/>
                </a:solidFill>
              </a:rPr>
              <a:t>Please </a:t>
            </a:r>
            <a:r>
              <a:rPr b="1" lang="en-GB" sz="2400" u="sng">
                <a:solidFill>
                  <a:schemeClr val="dk1"/>
                </a:solidFill>
              </a:rPr>
              <a:t>do not</a:t>
            </a:r>
            <a:r>
              <a:rPr b="1" lang="en-GB" sz="2400">
                <a:solidFill>
                  <a:schemeClr val="dk1"/>
                </a:solidFill>
              </a:rPr>
              <a:t> </a:t>
            </a:r>
            <a:r>
              <a:rPr lang="en-GB" sz="2400">
                <a:solidFill>
                  <a:schemeClr val="dk1"/>
                </a:solidFill>
              </a:rPr>
              <a:t>bring in:</a:t>
            </a:r>
            <a:endParaRPr sz="2400">
              <a:solidFill>
                <a:schemeClr val="dk1"/>
              </a:solidFill>
            </a:endParaRPr>
          </a:p>
          <a:p>
            <a:pPr indent="0" lvl="0" marL="0" marR="0" rtl="0" algn="l">
              <a:lnSpc>
                <a:spcPct val="80000"/>
              </a:lnSpc>
              <a:spcBef>
                <a:spcPts val="973"/>
              </a:spcBef>
              <a:spcAft>
                <a:spcPts val="0"/>
              </a:spcAft>
              <a:buSzPts val="1800"/>
              <a:buNone/>
            </a:pPr>
            <a:r>
              <a:t/>
            </a:r>
            <a:endParaRPr sz="900">
              <a:solidFill>
                <a:schemeClr val="dk1"/>
              </a:solidFill>
            </a:endParaRPr>
          </a:p>
          <a:p>
            <a:pPr indent="-381000" lvl="0" marL="457200" marR="0" rtl="0" algn="l">
              <a:lnSpc>
                <a:spcPct val="80000"/>
              </a:lnSpc>
              <a:spcBef>
                <a:spcPts val="973"/>
              </a:spcBef>
              <a:spcAft>
                <a:spcPts val="0"/>
              </a:spcAft>
              <a:buClr>
                <a:schemeClr val="dk1"/>
              </a:buClr>
              <a:buSzPts val="2400"/>
              <a:buChar char="○"/>
            </a:pPr>
            <a:r>
              <a:rPr lang="en-GB" sz="2400">
                <a:solidFill>
                  <a:schemeClr val="dk1"/>
                </a:solidFill>
              </a:rPr>
              <a:t>Show and tell items unless requested as part of a project or home learning task.</a:t>
            </a:r>
            <a:endParaRPr sz="2400">
              <a:solidFill>
                <a:schemeClr val="dk1"/>
              </a:solidFill>
            </a:endParaRPr>
          </a:p>
          <a:p>
            <a:pPr indent="0" lvl="0" marL="457200" marR="0" rtl="0" algn="l">
              <a:lnSpc>
                <a:spcPct val="80000"/>
              </a:lnSpc>
              <a:spcBef>
                <a:spcPts val="973"/>
              </a:spcBef>
              <a:spcAft>
                <a:spcPts val="0"/>
              </a:spcAft>
              <a:buSzPts val="1800"/>
              <a:buNone/>
            </a:pPr>
            <a:r>
              <a:t/>
            </a:r>
            <a:endParaRPr sz="1000">
              <a:solidFill>
                <a:schemeClr val="dk1"/>
              </a:solidFill>
            </a:endParaRPr>
          </a:p>
          <a:p>
            <a:pPr indent="-381000" lvl="0" marL="457200" marR="0" rtl="0" algn="l">
              <a:lnSpc>
                <a:spcPct val="80000"/>
              </a:lnSpc>
              <a:spcBef>
                <a:spcPts val="973"/>
              </a:spcBef>
              <a:spcAft>
                <a:spcPts val="0"/>
              </a:spcAft>
              <a:buClr>
                <a:schemeClr val="dk1"/>
              </a:buClr>
              <a:buSzPts val="2400"/>
              <a:buChar char="○"/>
            </a:pPr>
            <a:r>
              <a:rPr lang="en-GB" sz="2400">
                <a:solidFill>
                  <a:schemeClr val="dk1"/>
                </a:solidFill>
              </a:rPr>
              <a:t>Pencil cases - all stationery is provided.</a:t>
            </a:r>
            <a:endParaRPr sz="2400">
              <a:solidFill>
                <a:schemeClr val="dk1"/>
              </a:solidFill>
            </a:endParaRPr>
          </a:p>
          <a:p>
            <a:pPr indent="0" lvl="0" marL="457200" marR="0" rtl="0" algn="l">
              <a:lnSpc>
                <a:spcPct val="80000"/>
              </a:lnSpc>
              <a:spcBef>
                <a:spcPts val="973"/>
              </a:spcBef>
              <a:spcAft>
                <a:spcPts val="0"/>
              </a:spcAft>
              <a:buSzPts val="1800"/>
              <a:buNone/>
            </a:pPr>
            <a:r>
              <a:t/>
            </a:r>
            <a:endParaRPr sz="1000">
              <a:solidFill>
                <a:schemeClr val="dk1"/>
              </a:solidFill>
            </a:endParaRPr>
          </a:p>
          <a:p>
            <a:pPr indent="-381000" lvl="0" marL="457200" marR="0" rtl="0" algn="l">
              <a:lnSpc>
                <a:spcPct val="80000"/>
              </a:lnSpc>
              <a:spcBef>
                <a:spcPts val="973"/>
              </a:spcBef>
              <a:spcAft>
                <a:spcPts val="0"/>
              </a:spcAft>
              <a:buClr>
                <a:schemeClr val="dk1"/>
              </a:buClr>
              <a:buSzPts val="2400"/>
              <a:buChar char="○"/>
            </a:pPr>
            <a:r>
              <a:rPr lang="en-GB" sz="2400">
                <a:solidFill>
                  <a:schemeClr val="dk1"/>
                </a:solidFill>
              </a:rPr>
              <a:t>Toys, </a:t>
            </a:r>
            <a:r>
              <a:rPr i="1" lang="en-GB" sz="2400">
                <a:solidFill>
                  <a:schemeClr val="dk1"/>
                </a:solidFill>
              </a:rPr>
              <a:t>including collector cards</a:t>
            </a:r>
            <a:r>
              <a:rPr lang="en-GB" sz="2400">
                <a:solidFill>
                  <a:schemeClr val="dk1"/>
                </a:solidFill>
              </a:rPr>
              <a:t>.</a:t>
            </a:r>
            <a:endParaRPr sz="2400">
              <a:solidFill>
                <a:schemeClr val="dk1"/>
              </a:solidFill>
            </a:endParaRPr>
          </a:p>
          <a:p>
            <a:pPr indent="0" lvl="0" marL="457200" marR="0" rtl="0" algn="l">
              <a:lnSpc>
                <a:spcPct val="80000"/>
              </a:lnSpc>
              <a:spcBef>
                <a:spcPts val="973"/>
              </a:spcBef>
              <a:spcAft>
                <a:spcPts val="0"/>
              </a:spcAft>
              <a:buSzPts val="1800"/>
              <a:buNone/>
            </a:pPr>
            <a:r>
              <a:t/>
            </a:r>
            <a:endParaRPr sz="1000">
              <a:solidFill>
                <a:schemeClr val="dk1"/>
              </a:solidFill>
            </a:endParaRPr>
          </a:p>
          <a:p>
            <a:pPr indent="-381000" lvl="0" marL="457200" marR="0" rtl="0" algn="l">
              <a:lnSpc>
                <a:spcPct val="80000"/>
              </a:lnSpc>
              <a:spcBef>
                <a:spcPts val="973"/>
              </a:spcBef>
              <a:spcAft>
                <a:spcPts val="0"/>
              </a:spcAft>
              <a:buClr>
                <a:schemeClr val="dk1"/>
              </a:buClr>
              <a:buSzPts val="2400"/>
              <a:buChar char="○"/>
            </a:pPr>
            <a:r>
              <a:rPr lang="en-GB" sz="2400">
                <a:solidFill>
                  <a:schemeClr val="dk1"/>
                </a:solidFill>
              </a:rPr>
              <a:t>Jewellery (small studs only for pierced ears).</a:t>
            </a:r>
            <a:endParaRPr sz="2400">
              <a:solidFill>
                <a:schemeClr val="dk1"/>
              </a:solidFill>
            </a:endParaRPr>
          </a:p>
          <a:p>
            <a:pPr indent="0" lvl="0" marL="0" rtl="0" algn="l">
              <a:lnSpc>
                <a:spcPct val="80000"/>
              </a:lnSpc>
              <a:spcBef>
                <a:spcPts val="0"/>
              </a:spcBef>
              <a:spcAft>
                <a:spcPts val="0"/>
              </a:spcAft>
              <a:buSzPts val="1800"/>
              <a:buNone/>
            </a:pPr>
            <a:r>
              <a:t/>
            </a:r>
            <a:endParaRPr sz="2400">
              <a:solidFill>
                <a:schemeClr val="dk1"/>
              </a:solidFill>
            </a:endParaRPr>
          </a:p>
          <a:p>
            <a:pPr indent="0" lvl="0" marL="457200" marR="0" rtl="0" algn="l">
              <a:lnSpc>
                <a:spcPct val="80000"/>
              </a:lnSpc>
              <a:spcBef>
                <a:spcPts val="973"/>
              </a:spcBef>
              <a:spcAft>
                <a:spcPts val="0"/>
              </a:spcAft>
              <a:buSzPts val="1800"/>
              <a:buNone/>
            </a:pPr>
            <a:r>
              <a:rPr lang="en-GB" sz="2400">
                <a:solidFill>
                  <a:schemeClr val="dk1"/>
                </a:solidFill>
              </a:rPr>
              <a:t>No sugary snacks, fizzy drinks or sweets - healthier snacks for break time please.</a:t>
            </a:r>
            <a:endParaRPr sz="2400">
              <a:solidFill>
                <a:schemeClr val="dk1"/>
              </a:solidFill>
            </a:endParaRPr>
          </a:p>
          <a:p>
            <a:pPr indent="0" lvl="0" marL="0" marR="0" rtl="0" algn="l">
              <a:lnSpc>
                <a:spcPct val="80000"/>
              </a:lnSpc>
              <a:spcBef>
                <a:spcPts val="789"/>
              </a:spcBef>
              <a:spcAft>
                <a:spcPts val="0"/>
              </a:spcAft>
              <a:buSzPts val="1800"/>
              <a:buNone/>
            </a:pPr>
            <a:r>
              <a:t/>
            </a:r>
            <a:endParaRPr b="0" i="0" sz="880" u="none" cap="none" strike="noStrike">
              <a:solidFill>
                <a:schemeClr val="dk1"/>
              </a:solidFill>
              <a:latin typeface="Verdana"/>
              <a:ea typeface="Verdana"/>
              <a:cs typeface="Verdana"/>
              <a:sym typeface="Verdana"/>
            </a:endParaRPr>
          </a:p>
          <a:p>
            <a:pPr indent="0" lvl="0" marL="0" marR="0" rtl="0" algn="l">
              <a:lnSpc>
                <a:spcPct val="80000"/>
              </a:lnSpc>
              <a:spcBef>
                <a:spcPts val="789"/>
              </a:spcBef>
              <a:spcAft>
                <a:spcPts val="0"/>
              </a:spcAft>
              <a:buSzPts val="1800"/>
              <a:buNone/>
            </a:pPr>
            <a:r>
              <a:rPr b="0" i="0" lang="en-GB" sz="880" u="none" cap="none" strike="noStrike">
                <a:solidFill>
                  <a:schemeClr val="dk1"/>
                </a:solidFill>
                <a:latin typeface="Verdana"/>
                <a:ea typeface="Verdana"/>
                <a:cs typeface="Verdana"/>
                <a:sym typeface="Verdana"/>
              </a:rPr>
              <a:t> </a:t>
            </a:r>
            <a:endParaRPr b="0" i="0" sz="880" u="none" cap="none" strike="noStrike">
              <a:solidFill>
                <a:schemeClr val="dk1"/>
              </a:solidFill>
              <a:latin typeface="Verdana"/>
              <a:ea typeface="Verdana"/>
              <a:cs typeface="Verdana"/>
              <a:sym typeface="Verdana"/>
            </a:endParaRPr>
          </a:p>
          <a:p>
            <a:pPr indent="0" lvl="0" marL="0" marR="0" rtl="0" algn="l">
              <a:lnSpc>
                <a:spcPct val="80000"/>
              </a:lnSpc>
              <a:spcBef>
                <a:spcPts val="789"/>
              </a:spcBef>
              <a:spcAft>
                <a:spcPts val="0"/>
              </a:spcAft>
              <a:buSzPts val="1800"/>
              <a:buNone/>
            </a:pPr>
            <a:r>
              <a:t/>
            </a:r>
            <a:endParaRPr b="0" i="0" sz="880" u="none" cap="none" strike="noStrike">
              <a:solidFill>
                <a:schemeClr val="dk1"/>
              </a:solidFill>
              <a:latin typeface="Verdana"/>
              <a:ea typeface="Verdana"/>
              <a:cs typeface="Verdana"/>
              <a:sym typeface="Verdana"/>
            </a:endParaRPr>
          </a:p>
          <a:p>
            <a:pPr indent="0" lvl="0" marL="0" marR="0" rtl="0" algn="l">
              <a:lnSpc>
                <a:spcPct val="80000"/>
              </a:lnSpc>
              <a:spcBef>
                <a:spcPts val="789"/>
              </a:spcBef>
              <a:spcAft>
                <a:spcPts val="0"/>
              </a:spcAft>
              <a:buSzPts val="1800"/>
              <a:buNone/>
            </a:pPr>
            <a:r>
              <a:t/>
            </a:r>
            <a:endParaRPr b="0" i="0" sz="880" u="none" cap="none" strike="noStrike">
              <a:solidFill>
                <a:schemeClr val="dk1"/>
              </a:solidFill>
              <a:latin typeface="Verdana"/>
              <a:ea typeface="Verdana"/>
              <a:cs typeface="Verdana"/>
              <a:sym typeface="Verdana"/>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6" name="Shape 216"/>
        <p:cNvGrpSpPr/>
        <p:nvPr/>
      </p:nvGrpSpPr>
      <p:grpSpPr>
        <a:xfrm>
          <a:off x="0" y="0"/>
          <a:ext cx="0" cy="0"/>
          <a:chOff x="0" y="0"/>
          <a:chExt cx="0" cy="0"/>
        </a:xfrm>
      </p:grpSpPr>
      <p:sp>
        <p:nvSpPr>
          <p:cNvPr id="217" name="Google Shape;217;g2fcdbefbb73_0_0"/>
          <p:cNvSpPr txBox="1"/>
          <p:nvPr>
            <p:ph type="title"/>
          </p:nvPr>
        </p:nvSpPr>
        <p:spPr>
          <a:xfrm>
            <a:off x="231980" y="161330"/>
            <a:ext cx="7304700" cy="946500"/>
          </a:xfrm>
          <a:prstGeom prst="rect">
            <a:avLst/>
          </a:prstGeom>
          <a:noFill/>
          <a:ln>
            <a:noFill/>
          </a:ln>
        </p:spPr>
        <p:txBody>
          <a:bodyPr anchorCtr="0" anchor="ctr" bIns="46700" lIns="93400" spcFirstLastPara="1" rIns="93400" wrap="square" tIns="46700">
            <a:noAutofit/>
          </a:bodyPr>
          <a:lstStyle/>
          <a:p>
            <a:pPr indent="0" lvl="0" marL="0" marR="0" rtl="0" algn="l">
              <a:lnSpc>
                <a:spcPct val="100000"/>
              </a:lnSpc>
              <a:spcBef>
                <a:spcPts val="0"/>
              </a:spcBef>
              <a:spcAft>
                <a:spcPts val="0"/>
              </a:spcAft>
              <a:buClr>
                <a:schemeClr val="dk1"/>
              </a:buClr>
              <a:buSzPts val="3300"/>
              <a:buFont typeface="Verdana"/>
              <a:buNone/>
            </a:pPr>
            <a:r>
              <a:rPr b="1" i="0" lang="en-GB" sz="3300" u="none" cap="none" strike="noStrike">
                <a:solidFill>
                  <a:schemeClr val="dk1"/>
                </a:solidFill>
                <a:latin typeface="Verdana"/>
                <a:ea typeface="Verdana"/>
                <a:cs typeface="Verdana"/>
                <a:sym typeface="Verdana"/>
              </a:rPr>
              <a:t>Year </a:t>
            </a:r>
            <a:r>
              <a:rPr b="1" lang="en-GB">
                <a:solidFill>
                  <a:schemeClr val="dk1"/>
                </a:solidFill>
              </a:rPr>
              <a:t>6</a:t>
            </a:r>
            <a:r>
              <a:rPr b="1" i="0" lang="en-GB" sz="3300" u="none" cap="none" strike="noStrike">
                <a:solidFill>
                  <a:schemeClr val="dk1"/>
                </a:solidFill>
                <a:latin typeface="Verdana"/>
                <a:ea typeface="Verdana"/>
                <a:cs typeface="Verdana"/>
                <a:sym typeface="Verdana"/>
              </a:rPr>
              <a:t> </a:t>
            </a:r>
            <a:r>
              <a:rPr b="1" lang="en-GB">
                <a:solidFill>
                  <a:schemeClr val="dk1"/>
                </a:solidFill>
              </a:rPr>
              <a:t>PE: Tuesdays and Thursdays</a:t>
            </a:r>
            <a:endParaRPr b="1" i="0" sz="3300" u="none" cap="none" strike="noStrike">
              <a:solidFill>
                <a:schemeClr val="dk1"/>
              </a:solidFill>
              <a:latin typeface="Verdana"/>
              <a:ea typeface="Verdana"/>
              <a:cs typeface="Verdana"/>
              <a:sym typeface="Verdana"/>
            </a:endParaRPr>
          </a:p>
        </p:txBody>
      </p:sp>
      <p:sp>
        <p:nvSpPr>
          <p:cNvPr id="218" name="Google Shape;218;g2fcdbefbb73_0_0"/>
          <p:cNvSpPr txBox="1"/>
          <p:nvPr>
            <p:ph idx="1" type="body"/>
          </p:nvPr>
        </p:nvSpPr>
        <p:spPr>
          <a:xfrm>
            <a:off x="223100" y="1390075"/>
            <a:ext cx="8878800" cy="4774200"/>
          </a:xfrm>
          <a:prstGeom prst="rect">
            <a:avLst/>
          </a:prstGeom>
          <a:noFill/>
          <a:ln>
            <a:noFill/>
          </a:ln>
        </p:spPr>
        <p:txBody>
          <a:bodyPr anchorCtr="0" anchor="ctr" bIns="46700" lIns="93400" spcFirstLastPara="1" rIns="93400" wrap="square" tIns="46700">
            <a:noAutofit/>
          </a:bodyPr>
          <a:lstStyle/>
          <a:p>
            <a:pPr indent="0" lvl="0" marL="0" marR="0" rtl="0" algn="l">
              <a:lnSpc>
                <a:spcPct val="100000"/>
              </a:lnSpc>
              <a:spcBef>
                <a:spcPts val="1000"/>
              </a:spcBef>
              <a:spcAft>
                <a:spcPts val="0"/>
              </a:spcAft>
              <a:buSzPts val="1800"/>
              <a:buNone/>
            </a:pPr>
            <a:r>
              <a:t/>
            </a:r>
            <a:endParaRPr b="1" sz="2400">
              <a:solidFill>
                <a:schemeClr val="dk1"/>
              </a:solidFill>
            </a:endParaRPr>
          </a:p>
          <a:p>
            <a:pPr indent="0" lvl="0" marL="0" marR="0" rtl="0" algn="l">
              <a:lnSpc>
                <a:spcPct val="100000"/>
              </a:lnSpc>
              <a:spcBef>
                <a:spcPts val="1000"/>
              </a:spcBef>
              <a:spcAft>
                <a:spcPts val="0"/>
              </a:spcAft>
              <a:buSzPts val="1800"/>
              <a:buNone/>
            </a:pPr>
            <a:r>
              <a:rPr lang="en-GB" sz="2400">
                <a:solidFill>
                  <a:schemeClr val="dk1"/>
                </a:solidFill>
              </a:rPr>
              <a:t>On a Tuesday, children will need to </a:t>
            </a:r>
            <a:r>
              <a:rPr lang="en-GB" sz="2400" u="sng">
                <a:solidFill>
                  <a:schemeClr val="dk1"/>
                </a:solidFill>
              </a:rPr>
              <a:t>bring in </a:t>
            </a:r>
            <a:r>
              <a:rPr lang="en-GB" sz="2400" u="sng">
                <a:solidFill>
                  <a:schemeClr val="dk1"/>
                </a:solidFill>
              </a:rPr>
              <a:t>their</a:t>
            </a:r>
            <a:r>
              <a:rPr lang="en-GB" sz="2400" u="sng">
                <a:solidFill>
                  <a:schemeClr val="dk1"/>
                </a:solidFill>
              </a:rPr>
              <a:t> PE kit </a:t>
            </a:r>
            <a:r>
              <a:rPr lang="en-GB" sz="2400">
                <a:solidFill>
                  <a:schemeClr val="dk1"/>
                </a:solidFill>
              </a:rPr>
              <a:t>so that they can change in to it for the afternoon PE lesson. On a Thursday, they can c</a:t>
            </a:r>
            <a:r>
              <a:rPr lang="en-GB" sz="2400" u="sng">
                <a:solidFill>
                  <a:schemeClr val="dk1"/>
                </a:solidFill>
              </a:rPr>
              <a:t>ome in wearing their PE kit</a:t>
            </a:r>
            <a:r>
              <a:rPr lang="en-GB" sz="2400">
                <a:solidFill>
                  <a:schemeClr val="dk1"/>
                </a:solidFill>
              </a:rPr>
              <a:t> for the morning PE lesson and will </a:t>
            </a:r>
            <a:r>
              <a:rPr lang="en-GB" sz="2400" u="sng">
                <a:solidFill>
                  <a:schemeClr val="dk1"/>
                </a:solidFill>
              </a:rPr>
              <a:t>need to bring in a change of clothes</a:t>
            </a:r>
            <a:r>
              <a:rPr lang="en-GB" sz="2400">
                <a:solidFill>
                  <a:schemeClr val="dk1"/>
                </a:solidFill>
              </a:rPr>
              <a:t> to change into afterwards.</a:t>
            </a:r>
            <a:endParaRPr sz="1000">
              <a:solidFill>
                <a:schemeClr val="dk1"/>
              </a:solidFill>
            </a:endParaRPr>
          </a:p>
          <a:p>
            <a:pPr indent="-381000" lvl="0" marL="457200" marR="0" rtl="0" algn="l">
              <a:lnSpc>
                <a:spcPct val="100000"/>
              </a:lnSpc>
              <a:spcBef>
                <a:spcPts val="1000"/>
              </a:spcBef>
              <a:spcAft>
                <a:spcPts val="0"/>
              </a:spcAft>
              <a:buClr>
                <a:schemeClr val="dk1"/>
              </a:buClr>
              <a:buSzPts val="2400"/>
              <a:buChar char="○"/>
            </a:pPr>
            <a:r>
              <a:rPr lang="en-GB" sz="2400">
                <a:solidFill>
                  <a:schemeClr val="dk1"/>
                </a:solidFill>
              </a:rPr>
              <a:t>No jewellery, please</a:t>
            </a:r>
            <a:endParaRPr sz="2400">
              <a:solidFill>
                <a:schemeClr val="dk1"/>
              </a:solidFill>
            </a:endParaRPr>
          </a:p>
          <a:p>
            <a:pPr indent="-381000" lvl="0" marL="457200" marR="0" rtl="0" algn="l">
              <a:lnSpc>
                <a:spcPct val="100000"/>
              </a:lnSpc>
              <a:spcBef>
                <a:spcPts val="1000"/>
              </a:spcBef>
              <a:spcAft>
                <a:spcPts val="0"/>
              </a:spcAft>
              <a:buClr>
                <a:schemeClr val="dk1"/>
              </a:buClr>
              <a:buSzPts val="2400"/>
              <a:buChar char="○"/>
            </a:pPr>
            <a:r>
              <a:rPr lang="en-GB" sz="2400">
                <a:solidFill>
                  <a:schemeClr val="dk1"/>
                </a:solidFill>
              </a:rPr>
              <a:t>White T-shirt</a:t>
            </a:r>
            <a:endParaRPr sz="2400">
              <a:solidFill>
                <a:schemeClr val="dk1"/>
              </a:solidFill>
            </a:endParaRPr>
          </a:p>
          <a:p>
            <a:pPr indent="-381000" lvl="0" marL="457200" marR="0" rtl="0" algn="l">
              <a:lnSpc>
                <a:spcPct val="100000"/>
              </a:lnSpc>
              <a:spcBef>
                <a:spcPts val="1000"/>
              </a:spcBef>
              <a:spcAft>
                <a:spcPts val="0"/>
              </a:spcAft>
              <a:buClr>
                <a:schemeClr val="dk1"/>
              </a:buClr>
              <a:buSzPts val="2400"/>
              <a:buChar char="○"/>
            </a:pPr>
            <a:r>
              <a:rPr lang="en-GB" sz="2400">
                <a:solidFill>
                  <a:schemeClr val="dk1"/>
                </a:solidFill>
              </a:rPr>
              <a:t>Navy shorts and joggers and sweatshirt </a:t>
            </a:r>
            <a:endParaRPr sz="2400">
              <a:solidFill>
                <a:schemeClr val="dk1"/>
              </a:solidFill>
            </a:endParaRPr>
          </a:p>
          <a:p>
            <a:pPr indent="-381000" lvl="0" marL="457200" marR="0" rtl="0" algn="l">
              <a:lnSpc>
                <a:spcPct val="100000"/>
              </a:lnSpc>
              <a:spcBef>
                <a:spcPts val="1000"/>
              </a:spcBef>
              <a:spcAft>
                <a:spcPts val="0"/>
              </a:spcAft>
              <a:buClr>
                <a:schemeClr val="dk1"/>
              </a:buClr>
              <a:buSzPts val="2400"/>
              <a:buChar char="○"/>
            </a:pPr>
            <a:r>
              <a:rPr lang="en-GB" sz="2400">
                <a:solidFill>
                  <a:schemeClr val="dk1"/>
                </a:solidFill>
              </a:rPr>
              <a:t>Trainers or plimsolls</a:t>
            </a:r>
            <a:endParaRPr sz="2400">
              <a:solidFill>
                <a:schemeClr val="dk1"/>
              </a:solidFill>
            </a:endParaRPr>
          </a:p>
          <a:p>
            <a:pPr indent="-381000" lvl="0" marL="457200" marR="0" rtl="0" algn="l">
              <a:lnSpc>
                <a:spcPct val="100000"/>
              </a:lnSpc>
              <a:spcBef>
                <a:spcPts val="1000"/>
              </a:spcBef>
              <a:spcAft>
                <a:spcPts val="0"/>
              </a:spcAft>
              <a:buClr>
                <a:schemeClr val="dk1"/>
              </a:buClr>
              <a:buSzPts val="2400"/>
              <a:buChar char="○"/>
            </a:pPr>
            <a:r>
              <a:rPr b="1" lang="en-GB" sz="2400">
                <a:solidFill>
                  <a:schemeClr val="dk1"/>
                </a:solidFill>
              </a:rPr>
              <a:t>Please ensure all items are named</a:t>
            </a:r>
            <a:endParaRPr sz="2400">
              <a:solidFill>
                <a:schemeClr val="dk1"/>
              </a:solidFill>
            </a:endParaRPr>
          </a:p>
          <a:p>
            <a:pPr indent="0" lvl="0" marL="0" marR="0" rtl="0" algn="l">
              <a:lnSpc>
                <a:spcPct val="100000"/>
              </a:lnSpc>
              <a:spcBef>
                <a:spcPts val="1000"/>
              </a:spcBef>
              <a:spcAft>
                <a:spcPts val="0"/>
              </a:spcAft>
              <a:buNone/>
            </a:pPr>
            <a:r>
              <a:rPr b="1" i="1" lang="en-GB" sz="2000">
                <a:solidFill>
                  <a:schemeClr val="dk1"/>
                </a:solidFill>
              </a:rPr>
              <a:t>If your child does not have an appropriate PE kit or change of clothes in school on the relevant day, they will be given a letter to be signed and </a:t>
            </a:r>
            <a:r>
              <a:rPr b="1" i="1" lang="en-GB" sz="2000">
                <a:solidFill>
                  <a:schemeClr val="dk1"/>
                </a:solidFill>
              </a:rPr>
              <a:t>returned</a:t>
            </a:r>
            <a:r>
              <a:rPr b="1" i="1" lang="en-GB" sz="2000">
                <a:solidFill>
                  <a:schemeClr val="dk1"/>
                </a:solidFill>
              </a:rPr>
              <a:t> to school.</a:t>
            </a:r>
            <a:endParaRPr b="1" i="1" sz="2000">
              <a:solidFill>
                <a:schemeClr val="dk1"/>
              </a:solidFill>
            </a:endParaRPr>
          </a:p>
          <a:p>
            <a:pPr indent="0" lvl="0" marL="0" marR="0" rtl="0" algn="l">
              <a:lnSpc>
                <a:spcPct val="80000"/>
              </a:lnSpc>
              <a:spcBef>
                <a:spcPts val="789"/>
              </a:spcBef>
              <a:spcAft>
                <a:spcPts val="0"/>
              </a:spcAft>
              <a:buSzPts val="1800"/>
              <a:buNone/>
            </a:pPr>
            <a:r>
              <a:t/>
            </a:r>
            <a:endParaRPr b="0" i="0" sz="880" u="none" cap="none" strike="noStrike">
              <a:solidFill>
                <a:schemeClr val="dk1"/>
              </a:solidFill>
              <a:latin typeface="Verdana"/>
              <a:ea typeface="Verdana"/>
              <a:cs typeface="Verdana"/>
              <a:sym typeface="Verdana"/>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4" name="Shape 224"/>
        <p:cNvGrpSpPr/>
        <p:nvPr/>
      </p:nvGrpSpPr>
      <p:grpSpPr>
        <a:xfrm>
          <a:off x="0" y="0"/>
          <a:ext cx="0" cy="0"/>
          <a:chOff x="0" y="0"/>
          <a:chExt cx="0" cy="0"/>
        </a:xfrm>
      </p:grpSpPr>
      <p:sp>
        <p:nvSpPr>
          <p:cNvPr id="225" name="Google Shape;225;g2fcdbefbb73_0_15"/>
          <p:cNvSpPr txBox="1"/>
          <p:nvPr>
            <p:ph type="title"/>
          </p:nvPr>
        </p:nvSpPr>
        <p:spPr>
          <a:xfrm>
            <a:off x="312475" y="199563"/>
            <a:ext cx="7266000" cy="946500"/>
          </a:xfrm>
          <a:prstGeom prst="rect">
            <a:avLst/>
          </a:prstGeom>
          <a:noFill/>
          <a:ln>
            <a:noFill/>
          </a:ln>
        </p:spPr>
        <p:txBody>
          <a:bodyPr anchorCtr="0" anchor="ctr" bIns="46700" lIns="93400" spcFirstLastPara="1" rIns="93400" wrap="square" tIns="46700">
            <a:noAutofit/>
          </a:bodyPr>
          <a:lstStyle/>
          <a:p>
            <a:pPr indent="0" lvl="0" marL="0" marR="0" rtl="0" algn="l">
              <a:lnSpc>
                <a:spcPct val="100000"/>
              </a:lnSpc>
              <a:spcBef>
                <a:spcPts val="0"/>
              </a:spcBef>
              <a:spcAft>
                <a:spcPts val="0"/>
              </a:spcAft>
              <a:buClr>
                <a:schemeClr val="dk1"/>
              </a:buClr>
              <a:buSzPts val="3300"/>
              <a:buFont typeface="Verdana"/>
              <a:buNone/>
            </a:pPr>
            <a:r>
              <a:rPr b="1" i="0" lang="en-GB" sz="3300" u="none" cap="none" strike="noStrike">
                <a:solidFill>
                  <a:schemeClr val="dk1"/>
                </a:solidFill>
                <a:latin typeface="Verdana"/>
                <a:ea typeface="Verdana"/>
                <a:cs typeface="Verdana"/>
                <a:sym typeface="Verdana"/>
              </a:rPr>
              <a:t>KS2 Year </a:t>
            </a:r>
            <a:r>
              <a:rPr b="1" lang="en-GB">
                <a:solidFill>
                  <a:schemeClr val="dk1"/>
                </a:solidFill>
              </a:rPr>
              <a:t>6: Being Prepared for PE</a:t>
            </a:r>
            <a:endParaRPr b="1" i="0" sz="3300" u="none" cap="none" strike="noStrike">
              <a:solidFill>
                <a:schemeClr val="dk1"/>
              </a:solidFill>
              <a:latin typeface="Verdana"/>
              <a:ea typeface="Verdana"/>
              <a:cs typeface="Verdana"/>
              <a:sym typeface="Verdana"/>
            </a:endParaRPr>
          </a:p>
        </p:txBody>
      </p:sp>
      <p:sp>
        <p:nvSpPr>
          <p:cNvPr id="226" name="Google Shape;226;g2fcdbefbb73_0_15"/>
          <p:cNvSpPr txBox="1"/>
          <p:nvPr>
            <p:ph idx="1" type="body"/>
          </p:nvPr>
        </p:nvSpPr>
        <p:spPr>
          <a:xfrm>
            <a:off x="312475" y="1146073"/>
            <a:ext cx="8388900" cy="4505400"/>
          </a:xfrm>
          <a:prstGeom prst="rect">
            <a:avLst/>
          </a:prstGeom>
          <a:noFill/>
          <a:ln>
            <a:noFill/>
          </a:ln>
        </p:spPr>
        <p:txBody>
          <a:bodyPr anchorCtr="0" anchor="ctr" bIns="46700" lIns="93400" spcFirstLastPara="1" rIns="93400" wrap="square" tIns="46700">
            <a:noAutofit/>
          </a:bodyPr>
          <a:lstStyle/>
          <a:p>
            <a:pPr indent="0" lvl="0" marL="0" rtl="0" algn="l">
              <a:lnSpc>
                <a:spcPct val="115000"/>
              </a:lnSpc>
              <a:spcBef>
                <a:spcPts val="0"/>
              </a:spcBef>
              <a:spcAft>
                <a:spcPts val="0"/>
              </a:spcAft>
              <a:buClr>
                <a:schemeClr val="dk1"/>
              </a:buClr>
              <a:buSzPts val="1100"/>
              <a:buFont typeface="Arial"/>
              <a:buNone/>
            </a:pPr>
            <a:r>
              <a:t/>
            </a:r>
            <a:endParaRPr sz="2200">
              <a:solidFill>
                <a:schemeClr val="dk1"/>
              </a:solidFill>
            </a:endParaRPr>
          </a:p>
          <a:p>
            <a:pPr indent="0" lvl="0" marL="0" rtl="0" algn="l">
              <a:lnSpc>
                <a:spcPct val="115000"/>
              </a:lnSpc>
              <a:spcBef>
                <a:spcPts val="0"/>
              </a:spcBef>
              <a:spcAft>
                <a:spcPts val="0"/>
              </a:spcAft>
              <a:buClr>
                <a:schemeClr val="dk1"/>
              </a:buClr>
              <a:buSzPts val="1100"/>
              <a:buFont typeface="Arial"/>
              <a:buNone/>
            </a:pPr>
            <a:r>
              <a:rPr lang="en-GB" sz="2200">
                <a:solidFill>
                  <a:schemeClr val="dk1"/>
                </a:solidFill>
              </a:rPr>
              <a:t>Long hair must be tied back, so come prepared </a:t>
            </a:r>
            <a:endParaRPr sz="2200">
              <a:solidFill>
                <a:schemeClr val="dk1"/>
              </a:solidFill>
            </a:endParaRPr>
          </a:p>
          <a:p>
            <a:pPr indent="0" lvl="0" marL="0" rtl="0" algn="l">
              <a:lnSpc>
                <a:spcPct val="115000"/>
              </a:lnSpc>
              <a:spcBef>
                <a:spcPts val="0"/>
              </a:spcBef>
              <a:spcAft>
                <a:spcPts val="0"/>
              </a:spcAft>
              <a:buClr>
                <a:schemeClr val="dk1"/>
              </a:buClr>
              <a:buSzPts val="1100"/>
              <a:buFont typeface="Arial"/>
              <a:buNone/>
            </a:pPr>
            <a:r>
              <a:rPr lang="en-GB" sz="2200">
                <a:solidFill>
                  <a:schemeClr val="dk1"/>
                </a:solidFill>
              </a:rPr>
              <a:t>with a hair band in kits.  </a:t>
            </a:r>
            <a:endParaRPr sz="2200">
              <a:solidFill>
                <a:schemeClr val="dk1"/>
              </a:solidFill>
            </a:endParaRPr>
          </a:p>
          <a:p>
            <a:pPr indent="0" lvl="0" marL="0" rtl="0" algn="l">
              <a:lnSpc>
                <a:spcPct val="115000"/>
              </a:lnSpc>
              <a:spcBef>
                <a:spcPts val="0"/>
              </a:spcBef>
              <a:spcAft>
                <a:spcPts val="0"/>
              </a:spcAft>
              <a:buClr>
                <a:schemeClr val="dk1"/>
              </a:buClr>
              <a:buSzPts val="1100"/>
              <a:buFont typeface="Arial"/>
              <a:buNone/>
            </a:pPr>
            <a:r>
              <a:t/>
            </a:r>
            <a:endParaRPr sz="2200">
              <a:solidFill>
                <a:schemeClr val="dk1"/>
              </a:solidFill>
            </a:endParaRPr>
          </a:p>
          <a:p>
            <a:pPr indent="0" lvl="0" marL="0" rtl="0" algn="l">
              <a:lnSpc>
                <a:spcPct val="115000"/>
              </a:lnSpc>
              <a:spcBef>
                <a:spcPts val="0"/>
              </a:spcBef>
              <a:spcAft>
                <a:spcPts val="0"/>
              </a:spcAft>
              <a:buClr>
                <a:schemeClr val="dk1"/>
              </a:buClr>
              <a:buSzPts val="1100"/>
              <a:buFont typeface="Arial"/>
              <a:buNone/>
            </a:pPr>
            <a:r>
              <a:rPr b="1" lang="en-GB" sz="2200">
                <a:solidFill>
                  <a:schemeClr val="dk1"/>
                </a:solidFill>
              </a:rPr>
              <a:t>Jewellery should not be worn in school.</a:t>
            </a:r>
            <a:endParaRPr b="1" sz="2200">
              <a:solidFill>
                <a:schemeClr val="dk1"/>
              </a:solidFill>
            </a:endParaRPr>
          </a:p>
          <a:p>
            <a:pPr indent="0" lvl="0" marL="0" rtl="0" algn="l">
              <a:lnSpc>
                <a:spcPct val="115000"/>
              </a:lnSpc>
              <a:spcBef>
                <a:spcPts val="0"/>
              </a:spcBef>
              <a:spcAft>
                <a:spcPts val="0"/>
              </a:spcAft>
              <a:buClr>
                <a:schemeClr val="dk1"/>
              </a:buClr>
              <a:buSzPts val="1100"/>
              <a:buFont typeface="Arial"/>
              <a:buNone/>
            </a:pPr>
            <a:r>
              <a:t/>
            </a:r>
            <a:endParaRPr sz="2200">
              <a:solidFill>
                <a:schemeClr val="dk1"/>
              </a:solidFill>
            </a:endParaRPr>
          </a:p>
          <a:p>
            <a:pPr indent="0" lvl="0" marL="0" rtl="0" algn="l">
              <a:lnSpc>
                <a:spcPct val="115000"/>
              </a:lnSpc>
              <a:spcBef>
                <a:spcPts val="0"/>
              </a:spcBef>
              <a:spcAft>
                <a:spcPts val="0"/>
              </a:spcAft>
              <a:buClr>
                <a:schemeClr val="dk1"/>
              </a:buClr>
              <a:buSzPts val="1100"/>
              <a:buFont typeface="Arial"/>
              <a:buNone/>
            </a:pPr>
            <a:r>
              <a:rPr lang="en-GB" sz="2200">
                <a:solidFill>
                  <a:schemeClr val="dk1"/>
                </a:solidFill>
              </a:rPr>
              <a:t>Stud earrings will either need to be taken out or taped up for PE lessons. It is the children’s responsibility to organise this.  School does not provide micropore tape and cannot support with </a:t>
            </a:r>
            <a:r>
              <a:rPr lang="en-GB" sz="2200">
                <a:solidFill>
                  <a:schemeClr val="dk1"/>
                </a:solidFill>
              </a:rPr>
              <a:t>putting</a:t>
            </a:r>
            <a:r>
              <a:rPr lang="en-GB" sz="2200">
                <a:solidFill>
                  <a:schemeClr val="dk1"/>
                </a:solidFill>
              </a:rPr>
              <a:t> the tape on.</a:t>
            </a:r>
            <a:endParaRPr sz="2200">
              <a:solidFill>
                <a:schemeClr val="dk1"/>
              </a:solidFill>
            </a:endParaRPr>
          </a:p>
          <a:p>
            <a:pPr indent="0" lvl="0" marL="0" rtl="0" algn="l">
              <a:lnSpc>
                <a:spcPct val="115000"/>
              </a:lnSpc>
              <a:spcBef>
                <a:spcPts val="0"/>
              </a:spcBef>
              <a:spcAft>
                <a:spcPts val="0"/>
              </a:spcAft>
              <a:buClr>
                <a:schemeClr val="dk1"/>
              </a:buClr>
              <a:buSzPts val="1100"/>
              <a:buFont typeface="Arial"/>
              <a:buNone/>
            </a:pPr>
            <a:r>
              <a:t/>
            </a:r>
            <a:endParaRPr sz="2200">
              <a:solidFill>
                <a:schemeClr val="dk1"/>
              </a:solidFill>
            </a:endParaRPr>
          </a:p>
        </p:txBody>
      </p:sp>
      <p:pic>
        <p:nvPicPr>
          <p:cNvPr id="227" name="Google Shape;227;g2fcdbefbb73_0_15"/>
          <p:cNvPicPr preferRelativeResize="0"/>
          <p:nvPr/>
        </p:nvPicPr>
        <p:blipFill rotWithShape="1">
          <a:blip r:embed="rId3">
            <a:alphaModFix/>
          </a:blip>
          <a:srcRect b="0" l="0" r="0" t="0"/>
          <a:stretch/>
        </p:blipFill>
        <p:spPr>
          <a:xfrm>
            <a:off x="7683906" y="885434"/>
            <a:ext cx="1526950" cy="1336575"/>
          </a:xfrm>
          <a:prstGeom prst="rect">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name="Summer">
  <a:themeElements>
    <a:clrScheme name="Flow">
      <a:dk1>
        <a:srgbClr val="000000"/>
      </a:dk1>
      <a:lt1>
        <a:srgbClr val="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F49100"/>
      </a:hlink>
      <a:folHlink>
        <a:srgbClr val="85DFD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Katy Kowalska</dc:creator>
</cp:coreProperties>
</file>