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324975" cy="7021513"/>
  <p:notesSz cx="6797675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212">
          <p15:clr>
            <a:srgbClr val="A4A3A4"/>
          </p15:clr>
        </p15:guide>
        <p15:guide id="2" pos="293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374" y="60"/>
      </p:cViewPr>
      <p:guideLst>
        <p:guide orient="horz" pos="2212"/>
        <p:guide pos="293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1" y="0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50444" y="0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927100" y="744538"/>
            <a:ext cx="494347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1" y="9428583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0212831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7100" y="744538"/>
            <a:ext cx="494347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3" name="Google Shape;153;p1:notes"/>
          <p:cNvSpPr txBox="1">
            <a:spLocks noGrp="1"/>
          </p:cNvSpPr>
          <p:nvPr>
            <p:ph type="body" idx="1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" name="Google Shape;154;p1:notes"/>
          <p:cNvSpPr txBox="1">
            <a:spLocks noGrp="1"/>
          </p:cNvSpPr>
          <p:nvPr>
            <p:ph type="sldNum" idx="12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" name="Google Shape;155;p1:notes"/>
          <p:cNvSpPr txBox="1">
            <a:spLocks noGrp="1"/>
          </p:cNvSpPr>
          <p:nvPr>
            <p:ph type="hdr" idx="3"/>
          </p:nvPr>
        </p:nvSpPr>
        <p:spPr>
          <a:xfrm>
            <a:off x="1" y="0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New to Year 2</a:t>
            </a: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63241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7100" y="744538"/>
            <a:ext cx="494347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8" name="Google Shape;228;p10:notes"/>
          <p:cNvSpPr txBox="1">
            <a:spLocks noGrp="1"/>
          </p:cNvSpPr>
          <p:nvPr>
            <p:ph type="body" idx="1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9" name="Google Shape;229;p10:notes"/>
          <p:cNvSpPr txBox="1">
            <a:spLocks noGrp="1"/>
          </p:cNvSpPr>
          <p:nvPr>
            <p:ph type="hdr" idx="3"/>
          </p:nvPr>
        </p:nvSpPr>
        <p:spPr>
          <a:xfrm>
            <a:off x="1" y="0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New to Year 2</a:t>
            </a: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0" name="Google Shape;230;p10:notes"/>
          <p:cNvSpPr txBox="1">
            <a:spLocks noGrp="1"/>
          </p:cNvSpPr>
          <p:nvPr>
            <p:ph type="sldNum" idx="12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fld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401246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g41fdce49bb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7100" y="744538"/>
            <a:ext cx="494347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6" name="Google Shape;236;g41fdce49bb_0_6:notes"/>
          <p:cNvSpPr txBox="1">
            <a:spLocks noGrp="1"/>
          </p:cNvSpPr>
          <p:nvPr>
            <p:ph type="body" idx="1"/>
          </p:nvPr>
        </p:nvSpPr>
        <p:spPr>
          <a:xfrm>
            <a:off x="679768" y="4715154"/>
            <a:ext cx="5438100" cy="446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7" name="Google Shape;237;g41fdce49bb_0_6:notes"/>
          <p:cNvSpPr txBox="1">
            <a:spLocks noGrp="1"/>
          </p:cNvSpPr>
          <p:nvPr>
            <p:ph type="hdr" idx="3"/>
          </p:nvPr>
        </p:nvSpPr>
        <p:spPr>
          <a:xfrm>
            <a:off x="1" y="0"/>
            <a:ext cx="2945700" cy="49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New to Year 2</a:t>
            </a: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8" name="Google Shape;238;g41fdce49bb_0_6:notes"/>
          <p:cNvSpPr txBox="1">
            <a:spLocks noGrp="1"/>
          </p:cNvSpPr>
          <p:nvPr>
            <p:ph type="sldNum" idx="12"/>
          </p:nvPr>
        </p:nvSpPr>
        <p:spPr>
          <a:xfrm>
            <a:off x="3850444" y="9428583"/>
            <a:ext cx="2945700" cy="49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</a:t>
            </a:fld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011291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338efc4994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7100" y="744538"/>
            <a:ext cx="494347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338efc4994_0_13:notes"/>
          <p:cNvSpPr txBox="1">
            <a:spLocks noGrp="1"/>
          </p:cNvSpPr>
          <p:nvPr>
            <p:ph type="body" idx="1"/>
          </p:nvPr>
        </p:nvSpPr>
        <p:spPr>
          <a:xfrm>
            <a:off x="679768" y="4715154"/>
            <a:ext cx="5438100" cy="4467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63" name="Google Shape;163;g338efc4994_0_13:notes"/>
          <p:cNvSpPr txBox="1">
            <a:spLocks noGrp="1"/>
          </p:cNvSpPr>
          <p:nvPr>
            <p:ph type="sldNum" idx="12"/>
          </p:nvPr>
        </p:nvSpPr>
        <p:spPr>
          <a:xfrm>
            <a:off x="3850444" y="9428583"/>
            <a:ext cx="2945700" cy="496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2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04383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338efc4994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7100" y="744538"/>
            <a:ext cx="494347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338efc4994_0_20:notes"/>
          <p:cNvSpPr txBox="1">
            <a:spLocks noGrp="1"/>
          </p:cNvSpPr>
          <p:nvPr>
            <p:ph type="body" idx="1"/>
          </p:nvPr>
        </p:nvSpPr>
        <p:spPr>
          <a:xfrm>
            <a:off x="679768" y="4715154"/>
            <a:ext cx="5438100" cy="4467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70" name="Google Shape;170;g338efc4994_0_20:notes"/>
          <p:cNvSpPr txBox="1">
            <a:spLocks noGrp="1"/>
          </p:cNvSpPr>
          <p:nvPr>
            <p:ph type="sldNum" idx="12"/>
          </p:nvPr>
        </p:nvSpPr>
        <p:spPr>
          <a:xfrm>
            <a:off x="3850444" y="9428583"/>
            <a:ext cx="2945700" cy="496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3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931149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7100" y="744538"/>
            <a:ext cx="494347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7" name="Google Shape;177;p2:notes"/>
          <p:cNvSpPr txBox="1">
            <a:spLocks noGrp="1"/>
          </p:cNvSpPr>
          <p:nvPr>
            <p:ph type="body" idx="1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Google Shape;178;p2:notes"/>
          <p:cNvSpPr txBox="1">
            <a:spLocks noGrp="1"/>
          </p:cNvSpPr>
          <p:nvPr>
            <p:ph type="hdr" idx="3"/>
          </p:nvPr>
        </p:nvSpPr>
        <p:spPr>
          <a:xfrm>
            <a:off x="1" y="0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New to Year 2</a:t>
            </a: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9" name="Google Shape;179;p2:notes"/>
          <p:cNvSpPr txBox="1">
            <a:spLocks noGrp="1"/>
          </p:cNvSpPr>
          <p:nvPr>
            <p:ph type="sldNum" idx="12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172094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7100" y="744538"/>
            <a:ext cx="494347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6" name="Google Shape;186;p4:notes"/>
          <p:cNvSpPr txBox="1">
            <a:spLocks noGrp="1"/>
          </p:cNvSpPr>
          <p:nvPr>
            <p:ph type="body" idx="1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Google Shape;187;p4:notes"/>
          <p:cNvSpPr txBox="1">
            <a:spLocks noGrp="1"/>
          </p:cNvSpPr>
          <p:nvPr>
            <p:ph type="hdr" idx="3"/>
          </p:nvPr>
        </p:nvSpPr>
        <p:spPr>
          <a:xfrm>
            <a:off x="1" y="0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New to Year 2</a:t>
            </a: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Google Shape;188;p4:notes"/>
          <p:cNvSpPr txBox="1">
            <a:spLocks noGrp="1"/>
          </p:cNvSpPr>
          <p:nvPr>
            <p:ph type="sldNum" idx="12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886935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7100" y="744538"/>
            <a:ext cx="494347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5" name="Google Shape;195;p5:notes"/>
          <p:cNvSpPr txBox="1">
            <a:spLocks noGrp="1"/>
          </p:cNvSpPr>
          <p:nvPr>
            <p:ph type="body" idx="1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6" name="Google Shape;196;p5:notes"/>
          <p:cNvSpPr txBox="1">
            <a:spLocks noGrp="1"/>
          </p:cNvSpPr>
          <p:nvPr>
            <p:ph type="hdr" idx="3"/>
          </p:nvPr>
        </p:nvSpPr>
        <p:spPr>
          <a:xfrm>
            <a:off x="1" y="0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New to Year 2</a:t>
            </a: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7" name="Google Shape;197;p5:notes"/>
          <p:cNvSpPr txBox="1">
            <a:spLocks noGrp="1"/>
          </p:cNvSpPr>
          <p:nvPr>
            <p:ph type="sldNum" idx="12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619646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7100" y="744538"/>
            <a:ext cx="494347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3" name="Google Shape;203;p3:notes"/>
          <p:cNvSpPr txBox="1">
            <a:spLocks noGrp="1"/>
          </p:cNvSpPr>
          <p:nvPr>
            <p:ph type="body" idx="1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4" name="Google Shape;204;p3:notes"/>
          <p:cNvSpPr txBox="1">
            <a:spLocks noGrp="1"/>
          </p:cNvSpPr>
          <p:nvPr>
            <p:ph type="hdr" idx="3"/>
          </p:nvPr>
        </p:nvSpPr>
        <p:spPr>
          <a:xfrm>
            <a:off x="1" y="0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New to Year 2</a:t>
            </a: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5" name="Google Shape;205;p3:notes"/>
          <p:cNvSpPr txBox="1">
            <a:spLocks noGrp="1"/>
          </p:cNvSpPr>
          <p:nvPr>
            <p:ph type="sldNum" idx="12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45311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7100" y="744538"/>
            <a:ext cx="494347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2" name="Google Shape;212;p6:notes"/>
          <p:cNvSpPr txBox="1">
            <a:spLocks noGrp="1"/>
          </p:cNvSpPr>
          <p:nvPr>
            <p:ph type="body" idx="1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3" name="Google Shape;213;p6:notes"/>
          <p:cNvSpPr txBox="1">
            <a:spLocks noGrp="1"/>
          </p:cNvSpPr>
          <p:nvPr>
            <p:ph type="hdr" idx="3"/>
          </p:nvPr>
        </p:nvSpPr>
        <p:spPr>
          <a:xfrm>
            <a:off x="1" y="0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New to Year 2</a:t>
            </a: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4" name="Google Shape;214;p6:notes"/>
          <p:cNvSpPr txBox="1">
            <a:spLocks noGrp="1"/>
          </p:cNvSpPr>
          <p:nvPr>
            <p:ph type="sldNum" idx="12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416545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338efc4994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7100" y="744538"/>
            <a:ext cx="494347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0" name="Google Shape;220;g338efc4994_0_6:notes"/>
          <p:cNvSpPr txBox="1">
            <a:spLocks noGrp="1"/>
          </p:cNvSpPr>
          <p:nvPr>
            <p:ph type="body" idx="1"/>
          </p:nvPr>
        </p:nvSpPr>
        <p:spPr>
          <a:xfrm>
            <a:off x="679768" y="4715154"/>
            <a:ext cx="5438100" cy="446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1" name="Google Shape;221;g338efc4994_0_6:notes"/>
          <p:cNvSpPr txBox="1">
            <a:spLocks noGrp="1"/>
          </p:cNvSpPr>
          <p:nvPr>
            <p:ph type="hdr" idx="3"/>
          </p:nvPr>
        </p:nvSpPr>
        <p:spPr>
          <a:xfrm>
            <a:off x="1" y="0"/>
            <a:ext cx="2945700" cy="49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New to Year 2</a:t>
            </a: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2" name="Google Shape;222;g338efc4994_0_6:notes"/>
          <p:cNvSpPr txBox="1">
            <a:spLocks noGrp="1"/>
          </p:cNvSpPr>
          <p:nvPr>
            <p:ph type="sldNum" idx="12"/>
          </p:nvPr>
        </p:nvSpPr>
        <p:spPr>
          <a:xfrm>
            <a:off x="3850444" y="9428583"/>
            <a:ext cx="2945700" cy="49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</a:t>
            </a:fld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666941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2"/>
          <p:cNvSpPr txBox="1">
            <a:spLocks noGrp="1"/>
          </p:cNvSpPr>
          <p:nvPr>
            <p:ph type="ctrTitle"/>
          </p:nvPr>
        </p:nvSpPr>
        <p:spPr>
          <a:xfrm>
            <a:off x="1029420" y="3386212"/>
            <a:ext cx="7258041" cy="15050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400" tIns="46700" rIns="93400" bIns="46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100"/>
              <a:buFont typeface="Verdana"/>
              <a:buNone/>
              <a:defRPr sz="41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75" name="Google Shape;75;p2"/>
          <p:cNvSpPr txBox="1">
            <a:spLocks noGrp="1"/>
          </p:cNvSpPr>
          <p:nvPr>
            <p:ph type="subTitle" idx="1"/>
          </p:nvPr>
        </p:nvSpPr>
        <p:spPr>
          <a:xfrm>
            <a:off x="1029420" y="4891285"/>
            <a:ext cx="7258041" cy="881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400" tIns="46700" rIns="93400" bIns="46700" anchor="t" anchorCtr="0">
            <a:noAutofit/>
          </a:bodyPr>
          <a:lstStyle>
            <a:lvl1pPr marR="0" lvl="0" algn="l" rtl="0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Noto Sans Symbols"/>
              <a:buNone/>
              <a:defRPr sz="2000" b="0" i="0" u="none" strike="noStrike" cap="none">
                <a:solidFill>
                  <a:schemeClr val="lt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ctr" rtl="0">
              <a:spcBef>
                <a:spcPts val="613"/>
              </a:spcBef>
              <a:spcAft>
                <a:spcPts val="0"/>
              </a:spcAft>
              <a:buClr>
                <a:schemeClr val="lt2"/>
              </a:buClr>
              <a:buSzPts val="1600"/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ctr" rtl="0">
              <a:spcBef>
                <a:spcPts val="613"/>
              </a:spcBef>
              <a:spcAft>
                <a:spcPts val="0"/>
              </a:spcAft>
              <a:buClr>
                <a:schemeClr val="lt2"/>
              </a:buClr>
              <a:buSzPts val="1400"/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ctr" rtl="0">
              <a:spcBef>
                <a:spcPts val="613"/>
              </a:spcBef>
              <a:spcAft>
                <a:spcPts val="0"/>
              </a:spcAft>
              <a:buClr>
                <a:schemeClr val="lt2"/>
              </a:buClr>
              <a:buSzPts val="1200"/>
              <a:buFont typeface="Noto Sans Symbols"/>
              <a:buNone/>
              <a:defRPr sz="12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ctr" rtl="0">
              <a:spcBef>
                <a:spcPts val="613"/>
              </a:spcBef>
              <a:spcAft>
                <a:spcPts val="0"/>
              </a:spcAft>
              <a:buClr>
                <a:schemeClr val="lt2"/>
              </a:buClr>
              <a:buSzPts val="1200"/>
              <a:buFont typeface="Noto Sans Symbols"/>
              <a:buNone/>
              <a:defRPr sz="12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ctr" rtl="0">
              <a:spcBef>
                <a:spcPts val="613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ctr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ctr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ctr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76" name="Google Shape;76;p2"/>
          <p:cNvSpPr txBox="1">
            <a:spLocks noGrp="1"/>
          </p:cNvSpPr>
          <p:nvPr>
            <p:ph type="dt" idx="10"/>
          </p:nvPr>
        </p:nvSpPr>
        <p:spPr>
          <a:xfrm>
            <a:off x="6564750" y="6093717"/>
            <a:ext cx="2175828" cy="373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400" tIns="46700" rIns="93400" bIns="46700" anchor="b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 dirty="0"/>
          </a:p>
        </p:txBody>
      </p:sp>
      <p:sp>
        <p:nvSpPr>
          <p:cNvPr id="77" name="Google Shape;77;p2"/>
          <p:cNvSpPr txBox="1">
            <a:spLocks noGrp="1"/>
          </p:cNvSpPr>
          <p:nvPr>
            <p:ph type="ftr" idx="11"/>
          </p:nvPr>
        </p:nvSpPr>
        <p:spPr>
          <a:xfrm>
            <a:off x="1204318" y="6093717"/>
            <a:ext cx="5360432" cy="373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400" tIns="46700" rIns="93400" bIns="46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 dirty="0"/>
          </a:p>
        </p:txBody>
      </p:sp>
      <p:sp>
        <p:nvSpPr>
          <p:cNvPr id="78" name="Google Shape;78;p2"/>
          <p:cNvSpPr txBox="1">
            <a:spLocks noGrp="1"/>
          </p:cNvSpPr>
          <p:nvPr>
            <p:ph type="sldNum" idx="12"/>
          </p:nvPr>
        </p:nvSpPr>
        <p:spPr>
          <a:xfrm>
            <a:off x="583992" y="6093717"/>
            <a:ext cx="620326" cy="373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400" tIns="46700" rIns="93400" bIns="46700" anchor="b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1"/>
          <p:cNvSpPr txBox="1">
            <a:spLocks noGrp="1"/>
          </p:cNvSpPr>
          <p:nvPr>
            <p:ph type="title"/>
          </p:nvPr>
        </p:nvSpPr>
        <p:spPr>
          <a:xfrm>
            <a:off x="1029421" y="691836"/>
            <a:ext cx="7266131" cy="9465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400" tIns="46700" rIns="93400" bIns="46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Verdana"/>
              <a:buNone/>
              <a:defRPr sz="33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41" name="Google Shape;141;p11"/>
          <p:cNvSpPr txBox="1">
            <a:spLocks noGrp="1"/>
          </p:cNvSpPr>
          <p:nvPr>
            <p:ph type="body" idx="1"/>
          </p:nvPr>
        </p:nvSpPr>
        <p:spPr>
          <a:xfrm rot="5400000">
            <a:off x="2587433" y="292442"/>
            <a:ext cx="4148034" cy="72640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400" tIns="46700" rIns="93400" bIns="46700" anchor="ctr" anchorCtr="0">
            <a:noAutofit/>
          </a:bodyPr>
          <a:lstStyle>
            <a:lvl1pPr marL="457200" marR="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○"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30200" algn="l" rtl="0">
              <a:spcBef>
                <a:spcPts val="613"/>
              </a:spcBef>
              <a:spcAft>
                <a:spcPts val="0"/>
              </a:spcAft>
              <a:buClr>
                <a:schemeClr val="lt2"/>
              </a:buClr>
              <a:buSzPts val="1600"/>
              <a:buFont typeface="Noto Sans Symbols"/>
              <a:buChar char="○"/>
              <a:defRPr sz="16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17500" algn="l" rtl="0">
              <a:spcBef>
                <a:spcPts val="613"/>
              </a:spcBef>
              <a:spcAft>
                <a:spcPts val="0"/>
              </a:spcAft>
              <a:buClr>
                <a:schemeClr val="lt2"/>
              </a:buClr>
              <a:buSzPts val="1400"/>
              <a:buFont typeface="Noto Sans Symbols"/>
              <a:buChar char="○"/>
              <a:defRPr sz="14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04800" algn="l" rtl="0">
              <a:spcBef>
                <a:spcPts val="613"/>
              </a:spcBef>
              <a:spcAft>
                <a:spcPts val="0"/>
              </a:spcAft>
              <a:buClr>
                <a:schemeClr val="lt2"/>
              </a:buClr>
              <a:buSzPts val="1200"/>
              <a:buFont typeface="Noto Sans Symbols"/>
              <a:buChar char="○"/>
              <a:defRPr sz="12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04800" algn="l" rtl="0">
              <a:spcBef>
                <a:spcPts val="613"/>
              </a:spcBef>
              <a:spcAft>
                <a:spcPts val="0"/>
              </a:spcAft>
              <a:buClr>
                <a:schemeClr val="lt2"/>
              </a:buClr>
              <a:buSzPts val="1200"/>
              <a:buFont typeface="Noto Sans Symbols"/>
              <a:buChar char="○"/>
              <a:defRPr sz="12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55600" algn="l" rtl="0">
              <a:spcBef>
                <a:spcPts val="613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42" name="Google Shape;142;p11"/>
          <p:cNvSpPr txBox="1">
            <a:spLocks noGrp="1"/>
          </p:cNvSpPr>
          <p:nvPr>
            <p:ph type="dt" idx="10"/>
          </p:nvPr>
        </p:nvSpPr>
        <p:spPr>
          <a:xfrm>
            <a:off x="6564750" y="6093717"/>
            <a:ext cx="2175828" cy="373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400" tIns="46700" rIns="93400" bIns="46700" anchor="b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 dirty="0"/>
          </a:p>
        </p:txBody>
      </p:sp>
      <p:sp>
        <p:nvSpPr>
          <p:cNvPr id="143" name="Google Shape;143;p11"/>
          <p:cNvSpPr txBox="1">
            <a:spLocks noGrp="1"/>
          </p:cNvSpPr>
          <p:nvPr>
            <p:ph type="ftr" idx="11"/>
          </p:nvPr>
        </p:nvSpPr>
        <p:spPr>
          <a:xfrm>
            <a:off x="1204318" y="6093717"/>
            <a:ext cx="5360432" cy="373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400" tIns="46700" rIns="93400" bIns="46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 dirty="0"/>
          </a:p>
        </p:txBody>
      </p:sp>
      <p:sp>
        <p:nvSpPr>
          <p:cNvPr id="144" name="Google Shape;144;p11"/>
          <p:cNvSpPr txBox="1">
            <a:spLocks noGrp="1"/>
          </p:cNvSpPr>
          <p:nvPr>
            <p:ph type="sldNum" idx="12"/>
          </p:nvPr>
        </p:nvSpPr>
        <p:spPr>
          <a:xfrm>
            <a:off x="583992" y="6093717"/>
            <a:ext cx="620326" cy="373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400" tIns="46700" rIns="93400" bIns="46700" anchor="b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2"/>
          <p:cNvSpPr txBox="1">
            <a:spLocks noGrp="1"/>
          </p:cNvSpPr>
          <p:nvPr>
            <p:ph type="title"/>
          </p:nvPr>
        </p:nvSpPr>
        <p:spPr>
          <a:xfrm rot="5400000">
            <a:off x="4887942" y="2595257"/>
            <a:ext cx="5308960" cy="1502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400" tIns="46700" rIns="93400" bIns="46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Verdana"/>
              <a:buNone/>
              <a:defRPr sz="33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47" name="Google Shape;147;p12"/>
          <p:cNvSpPr txBox="1">
            <a:spLocks noGrp="1"/>
          </p:cNvSpPr>
          <p:nvPr>
            <p:ph type="body" idx="1"/>
          </p:nvPr>
        </p:nvSpPr>
        <p:spPr>
          <a:xfrm rot="5400000">
            <a:off x="1162826" y="558430"/>
            <a:ext cx="5308959" cy="55757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400" tIns="46700" rIns="93400" bIns="46700" anchor="ctr" anchorCtr="0">
            <a:noAutofit/>
          </a:bodyPr>
          <a:lstStyle>
            <a:lvl1pPr marL="457200" marR="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○"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30200" algn="l" rtl="0">
              <a:spcBef>
                <a:spcPts val="613"/>
              </a:spcBef>
              <a:spcAft>
                <a:spcPts val="0"/>
              </a:spcAft>
              <a:buClr>
                <a:schemeClr val="lt2"/>
              </a:buClr>
              <a:buSzPts val="1600"/>
              <a:buFont typeface="Noto Sans Symbols"/>
              <a:buChar char="○"/>
              <a:defRPr sz="16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17500" algn="l" rtl="0">
              <a:spcBef>
                <a:spcPts val="613"/>
              </a:spcBef>
              <a:spcAft>
                <a:spcPts val="0"/>
              </a:spcAft>
              <a:buClr>
                <a:schemeClr val="lt2"/>
              </a:buClr>
              <a:buSzPts val="1400"/>
              <a:buFont typeface="Noto Sans Symbols"/>
              <a:buChar char="○"/>
              <a:defRPr sz="14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04800" algn="l" rtl="0">
              <a:spcBef>
                <a:spcPts val="613"/>
              </a:spcBef>
              <a:spcAft>
                <a:spcPts val="0"/>
              </a:spcAft>
              <a:buClr>
                <a:schemeClr val="lt2"/>
              </a:buClr>
              <a:buSzPts val="1200"/>
              <a:buFont typeface="Noto Sans Symbols"/>
              <a:buChar char="○"/>
              <a:defRPr sz="12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04800" algn="l" rtl="0">
              <a:spcBef>
                <a:spcPts val="613"/>
              </a:spcBef>
              <a:spcAft>
                <a:spcPts val="0"/>
              </a:spcAft>
              <a:buClr>
                <a:schemeClr val="lt2"/>
              </a:buClr>
              <a:buSzPts val="1200"/>
              <a:buFont typeface="Noto Sans Symbols"/>
              <a:buChar char="○"/>
              <a:defRPr sz="12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55600" algn="l" rtl="0">
              <a:spcBef>
                <a:spcPts val="613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48" name="Google Shape;148;p12"/>
          <p:cNvSpPr txBox="1">
            <a:spLocks noGrp="1"/>
          </p:cNvSpPr>
          <p:nvPr>
            <p:ph type="dt" idx="10"/>
          </p:nvPr>
        </p:nvSpPr>
        <p:spPr>
          <a:xfrm>
            <a:off x="6564750" y="6093717"/>
            <a:ext cx="2175828" cy="373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400" tIns="46700" rIns="93400" bIns="46700" anchor="b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 dirty="0"/>
          </a:p>
        </p:txBody>
      </p:sp>
      <p:sp>
        <p:nvSpPr>
          <p:cNvPr id="149" name="Google Shape;149;p12"/>
          <p:cNvSpPr txBox="1">
            <a:spLocks noGrp="1"/>
          </p:cNvSpPr>
          <p:nvPr>
            <p:ph type="ftr" idx="11"/>
          </p:nvPr>
        </p:nvSpPr>
        <p:spPr>
          <a:xfrm>
            <a:off x="1204318" y="6093717"/>
            <a:ext cx="5360432" cy="373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400" tIns="46700" rIns="93400" bIns="46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 dirty="0"/>
          </a:p>
        </p:txBody>
      </p:sp>
      <p:sp>
        <p:nvSpPr>
          <p:cNvPr id="150" name="Google Shape;150;p12"/>
          <p:cNvSpPr txBox="1">
            <a:spLocks noGrp="1"/>
          </p:cNvSpPr>
          <p:nvPr>
            <p:ph type="sldNum" idx="12"/>
          </p:nvPr>
        </p:nvSpPr>
        <p:spPr>
          <a:xfrm>
            <a:off x="583992" y="6093717"/>
            <a:ext cx="620326" cy="373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400" tIns="46700" rIns="93400" bIns="46700" anchor="b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3"/>
          <p:cNvSpPr txBox="1">
            <a:spLocks noGrp="1"/>
          </p:cNvSpPr>
          <p:nvPr>
            <p:ph type="title"/>
          </p:nvPr>
        </p:nvSpPr>
        <p:spPr>
          <a:xfrm>
            <a:off x="1029421" y="691836"/>
            <a:ext cx="7266131" cy="9465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400" tIns="46700" rIns="93400" bIns="46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Verdana"/>
              <a:buNone/>
              <a:defRPr sz="33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81" name="Google Shape;81;p3"/>
          <p:cNvSpPr txBox="1">
            <a:spLocks noGrp="1"/>
          </p:cNvSpPr>
          <p:nvPr>
            <p:ph type="body" idx="1"/>
          </p:nvPr>
        </p:nvSpPr>
        <p:spPr>
          <a:xfrm>
            <a:off x="1029421" y="1850454"/>
            <a:ext cx="7266130" cy="4148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400" tIns="46700" rIns="93400" bIns="46700" anchor="ctr" anchorCtr="0">
            <a:noAutofit/>
          </a:bodyPr>
          <a:lstStyle>
            <a:lvl1pPr marL="457200" marR="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○"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30200" algn="l" rtl="0">
              <a:spcBef>
                <a:spcPts val="613"/>
              </a:spcBef>
              <a:spcAft>
                <a:spcPts val="0"/>
              </a:spcAft>
              <a:buClr>
                <a:schemeClr val="lt2"/>
              </a:buClr>
              <a:buSzPts val="1600"/>
              <a:buFont typeface="Noto Sans Symbols"/>
              <a:buChar char="○"/>
              <a:defRPr sz="16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17500" algn="l" rtl="0">
              <a:spcBef>
                <a:spcPts val="613"/>
              </a:spcBef>
              <a:spcAft>
                <a:spcPts val="0"/>
              </a:spcAft>
              <a:buClr>
                <a:schemeClr val="lt2"/>
              </a:buClr>
              <a:buSzPts val="1400"/>
              <a:buFont typeface="Noto Sans Symbols"/>
              <a:buChar char="○"/>
              <a:defRPr sz="14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04800" algn="l" rtl="0">
              <a:spcBef>
                <a:spcPts val="613"/>
              </a:spcBef>
              <a:spcAft>
                <a:spcPts val="0"/>
              </a:spcAft>
              <a:buClr>
                <a:schemeClr val="lt2"/>
              </a:buClr>
              <a:buSzPts val="1200"/>
              <a:buFont typeface="Noto Sans Symbols"/>
              <a:buChar char="○"/>
              <a:defRPr sz="12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04800" algn="l" rtl="0">
              <a:spcBef>
                <a:spcPts val="613"/>
              </a:spcBef>
              <a:spcAft>
                <a:spcPts val="0"/>
              </a:spcAft>
              <a:buClr>
                <a:schemeClr val="lt2"/>
              </a:buClr>
              <a:buSzPts val="1200"/>
              <a:buFont typeface="Noto Sans Symbols"/>
              <a:buChar char="○"/>
              <a:defRPr sz="12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05561" algn="l" rtl="0">
              <a:spcBef>
                <a:spcPts val="613"/>
              </a:spcBef>
              <a:spcAft>
                <a:spcPts val="0"/>
              </a:spcAft>
              <a:buClr>
                <a:schemeClr val="lt2"/>
              </a:buClr>
              <a:buSzPts val="1212"/>
              <a:buFont typeface="Courier New"/>
              <a:buChar char="o"/>
              <a:defRPr sz="12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3200400" marR="0" lvl="6" indent="-304800" algn="l" rtl="0"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ourier New"/>
              <a:buChar char="o"/>
              <a:defRPr sz="12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ourier New"/>
              <a:buChar char="o"/>
              <a:defRPr sz="12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4114800" marR="0" lvl="8" indent="-304800" algn="l" rtl="0"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ourier New"/>
              <a:buChar char="o"/>
              <a:defRPr sz="12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82" name="Google Shape;82;p3"/>
          <p:cNvSpPr txBox="1">
            <a:spLocks noGrp="1"/>
          </p:cNvSpPr>
          <p:nvPr>
            <p:ph type="dt" idx="10"/>
          </p:nvPr>
        </p:nvSpPr>
        <p:spPr>
          <a:xfrm>
            <a:off x="6564750" y="6093717"/>
            <a:ext cx="2175828" cy="373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400" tIns="46700" rIns="93400" bIns="46700" anchor="b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 dirty="0"/>
          </a:p>
        </p:txBody>
      </p:sp>
      <p:sp>
        <p:nvSpPr>
          <p:cNvPr id="83" name="Google Shape;83;p3"/>
          <p:cNvSpPr txBox="1">
            <a:spLocks noGrp="1"/>
          </p:cNvSpPr>
          <p:nvPr>
            <p:ph type="ftr" idx="11"/>
          </p:nvPr>
        </p:nvSpPr>
        <p:spPr>
          <a:xfrm>
            <a:off x="1204318" y="6093717"/>
            <a:ext cx="5360432" cy="373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400" tIns="46700" rIns="93400" bIns="46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 dirty="0"/>
          </a:p>
        </p:txBody>
      </p:sp>
      <p:sp>
        <p:nvSpPr>
          <p:cNvPr id="84" name="Google Shape;84;p3"/>
          <p:cNvSpPr txBox="1">
            <a:spLocks noGrp="1"/>
          </p:cNvSpPr>
          <p:nvPr>
            <p:ph type="sldNum" idx="12"/>
          </p:nvPr>
        </p:nvSpPr>
        <p:spPr>
          <a:xfrm>
            <a:off x="583992" y="6093717"/>
            <a:ext cx="620326" cy="373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400" tIns="46700" rIns="93400" bIns="46700" anchor="b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4"/>
          <p:cNvSpPr txBox="1">
            <a:spLocks noGrp="1"/>
          </p:cNvSpPr>
          <p:nvPr>
            <p:ph type="title"/>
          </p:nvPr>
        </p:nvSpPr>
        <p:spPr>
          <a:xfrm>
            <a:off x="1029421" y="3387466"/>
            <a:ext cx="7258039" cy="1503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400" tIns="46700" rIns="93400" bIns="46700" anchor="b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Verdana"/>
              <a:buNone/>
              <a:defRPr sz="33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87" name="Google Shape;87;p4"/>
          <p:cNvSpPr txBox="1">
            <a:spLocks noGrp="1"/>
          </p:cNvSpPr>
          <p:nvPr>
            <p:ph type="body" idx="1"/>
          </p:nvPr>
        </p:nvSpPr>
        <p:spPr>
          <a:xfrm>
            <a:off x="1029421" y="4891287"/>
            <a:ext cx="7258039" cy="880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400" tIns="46700" rIns="93400" bIns="46700" anchor="t" anchorCtr="0">
            <a:noAutofit/>
          </a:bodyPr>
          <a:lstStyle>
            <a:lvl1pPr marL="457200" marR="0" lvl="0" indent="-228600" algn="r" rtl="0">
              <a:spcBef>
                <a:spcPts val="36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None/>
              <a:defRPr sz="1800" b="0" i="0" u="none" strike="noStrike" cap="none">
                <a:solidFill>
                  <a:schemeClr val="lt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228600" algn="l" rtl="0">
              <a:spcBef>
                <a:spcPts val="613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228600" algn="l" rtl="0">
              <a:spcBef>
                <a:spcPts val="613"/>
              </a:spcBef>
              <a:spcAft>
                <a:spcPts val="0"/>
              </a:spcAft>
              <a:buClr>
                <a:schemeClr val="lt2"/>
              </a:buClr>
              <a:buSzPts val="1600"/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228600" algn="l" rtl="0">
              <a:spcBef>
                <a:spcPts val="613"/>
              </a:spcBef>
              <a:spcAft>
                <a:spcPts val="0"/>
              </a:spcAft>
              <a:buClr>
                <a:schemeClr val="lt2"/>
              </a:buClr>
              <a:buSzPts val="1400"/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228600" algn="l" rtl="0">
              <a:spcBef>
                <a:spcPts val="613"/>
              </a:spcBef>
              <a:spcAft>
                <a:spcPts val="0"/>
              </a:spcAft>
              <a:buClr>
                <a:schemeClr val="lt2"/>
              </a:buClr>
              <a:buSzPts val="1400"/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228600" algn="l" rtl="0">
              <a:spcBef>
                <a:spcPts val="613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3200400" marR="0" lvl="6" indent="-228600" algn="l" rtl="0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657600" marR="0" lvl="7" indent="-228600" algn="l" rtl="0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4114800" marR="0" lvl="8" indent="-228600" algn="l" rtl="0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88" name="Google Shape;88;p4"/>
          <p:cNvSpPr txBox="1">
            <a:spLocks noGrp="1"/>
          </p:cNvSpPr>
          <p:nvPr>
            <p:ph type="dt" idx="10"/>
          </p:nvPr>
        </p:nvSpPr>
        <p:spPr>
          <a:xfrm>
            <a:off x="6564750" y="6093717"/>
            <a:ext cx="2175828" cy="373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400" tIns="46700" rIns="93400" bIns="46700" anchor="b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 dirty="0"/>
          </a:p>
        </p:txBody>
      </p:sp>
      <p:sp>
        <p:nvSpPr>
          <p:cNvPr id="89" name="Google Shape;89;p4"/>
          <p:cNvSpPr txBox="1">
            <a:spLocks noGrp="1"/>
          </p:cNvSpPr>
          <p:nvPr>
            <p:ph type="ftr" idx="11"/>
          </p:nvPr>
        </p:nvSpPr>
        <p:spPr>
          <a:xfrm>
            <a:off x="1204318" y="6093717"/>
            <a:ext cx="5360432" cy="373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400" tIns="46700" rIns="93400" bIns="46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 dirty="0"/>
          </a:p>
        </p:txBody>
      </p:sp>
      <p:sp>
        <p:nvSpPr>
          <p:cNvPr id="90" name="Google Shape;90;p4"/>
          <p:cNvSpPr txBox="1">
            <a:spLocks noGrp="1"/>
          </p:cNvSpPr>
          <p:nvPr>
            <p:ph type="sldNum" idx="12"/>
          </p:nvPr>
        </p:nvSpPr>
        <p:spPr>
          <a:xfrm>
            <a:off x="583992" y="6093717"/>
            <a:ext cx="620326" cy="373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400" tIns="46700" rIns="93400" bIns="46700" anchor="b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5"/>
          <p:cNvSpPr txBox="1">
            <a:spLocks noGrp="1"/>
          </p:cNvSpPr>
          <p:nvPr>
            <p:ph type="title"/>
          </p:nvPr>
        </p:nvSpPr>
        <p:spPr>
          <a:xfrm>
            <a:off x="1029421" y="691836"/>
            <a:ext cx="7264058" cy="9465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400" tIns="46700" rIns="93400" bIns="46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Verdana"/>
              <a:buNone/>
              <a:defRPr sz="33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93" name="Google Shape;93;p5"/>
          <p:cNvSpPr txBox="1">
            <a:spLocks noGrp="1"/>
          </p:cNvSpPr>
          <p:nvPr>
            <p:ph type="body" idx="1"/>
          </p:nvPr>
        </p:nvSpPr>
        <p:spPr>
          <a:xfrm>
            <a:off x="1029421" y="1852899"/>
            <a:ext cx="3539979" cy="41478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400" tIns="46700" rIns="93400" bIns="46700" anchor="ctr" anchorCtr="0">
            <a:noAutofit/>
          </a:bodyPr>
          <a:lstStyle>
            <a:lvl1pPr marL="457200" marR="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○"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30200" algn="l" rtl="0">
              <a:spcBef>
                <a:spcPts val="613"/>
              </a:spcBef>
              <a:spcAft>
                <a:spcPts val="0"/>
              </a:spcAft>
              <a:buClr>
                <a:schemeClr val="lt2"/>
              </a:buClr>
              <a:buSzPts val="1600"/>
              <a:buFont typeface="Noto Sans Symbols"/>
              <a:buChar char="○"/>
              <a:defRPr sz="16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17500" algn="l" rtl="0">
              <a:spcBef>
                <a:spcPts val="613"/>
              </a:spcBef>
              <a:spcAft>
                <a:spcPts val="0"/>
              </a:spcAft>
              <a:buClr>
                <a:schemeClr val="lt2"/>
              </a:buClr>
              <a:buSzPts val="1400"/>
              <a:buFont typeface="Noto Sans Symbols"/>
              <a:buChar char="○"/>
              <a:defRPr sz="14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04800" algn="l" rtl="0">
              <a:spcBef>
                <a:spcPts val="613"/>
              </a:spcBef>
              <a:spcAft>
                <a:spcPts val="0"/>
              </a:spcAft>
              <a:buClr>
                <a:schemeClr val="lt2"/>
              </a:buClr>
              <a:buSzPts val="1200"/>
              <a:buFont typeface="Noto Sans Symbols"/>
              <a:buChar char="○"/>
              <a:defRPr sz="12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04800" algn="l" rtl="0">
              <a:spcBef>
                <a:spcPts val="613"/>
              </a:spcBef>
              <a:spcAft>
                <a:spcPts val="0"/>
              </a:spcAft>
              <a:buClr>
                <a:schemeClr val="lt2"/>
              </a:buClr>
              <a:buSzPts val="1200"/>
              <a:buFont typeface="Noto Sans Symbols"/>
              <a:buChar char="○"/>
              <a:defRPr sz="12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05561" algn="l" rtl="0">
              <a:spcBef>
                <a:spcPts val="613"/>
              </a:spcBef>
              <a:spcAft>
                <a:spcPts val="0"/>
              </a:spcAft>
              <a:buClr>
                <a:schemeClr val="lt2"/>
              </a:buClr>
              <a:buSzPts val="1212"/>
              <a:buFont typeface="Courier New"/>
              <a:buChar char="o"/>
              <a:defRPr sz="12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3200400" marR="0" lvl="6" indent="-304800" algn="l" rtl="0"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ourier New"/>
              <a:buChar char="o"/>
              <a:defRPr sz="12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ourier New"/>
              <a:buChar char="o"/>
              <a:defRPr sz="12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4114800" marR="0" lvl="8" indent="-304800" algn="l" rtl="0"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ourier New"/>
              <a:buChar char="o"/>
              <a:defRPr sz="12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94" name="Google Shape;94;p5"/>
          <p:cNvSpPr txBox="1">
            <a:spLocks noGrp="1"/>
          </p:cNvSpPr>
          <p:nvPr>
            <p:ph type="body" idx="2"/>
          </p:nvPr>
        </p:nvSpPr>
        <p:spPr>
          <a:xfrm>
            <a:off x="4755575" y="1852898"/>
            <a:ext cx="3537904" cy="41478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400" tIns="46700" rIns="93400" bIns="46700" anchor="ctr" anchorCtr="0">
            <a:noAutofit/>
          </a:bodyPr>
          <a:lstStyle>
            <a:lvl1pPr marL="457200" marR="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○"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30200" algn="l" rtl="0">
              <a:spcBef>
                <a:spcPts val="613"/>
              </a:spcBef>
              <a:spcAft>
                <a:spcPts val="0"/>
              </a:spcAft>
              <a:buClr>
                <a:schemeClr val="lt2"/>
              </a:buClr>
              <a:buSzPts val="1600"/>
              <a:buFont typeface="Noto Sans Symbols"/>
              <a:buChar char="○"/>
              <a:defRPr sz="16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17500" algn="l" rtl="0">
              <a:spcBef>
                <a:spcPts val="613"/>
              </a:spcBef>
              <a:spcAft>
                <a:spcPts val="0"/>
              </a:spcAft>
              <a:buClr>
                <a:schemeClr val="lt2"/>
              </a:buClr>
              <a:buSzPts val="1400"/>
              <a:buFont typeface="Noto Sans Symbols"/>
              <a:buChar char="○"/>
              <a:defRPr sz="14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04800" algn="l" rtl="0">
              <a:spcBef>
                <a:spcPts val="613"/>
              </a:spcBef>
              <a:spcAft>
                <a:spcPts val="0"/>
              </a:spcAft>
              <a:buClr>
                <a:schemeClr val="lt2"/>
              </a:buClr>
              <a:buSzPts val="1200"/>
              <a:buFont typeface="Noto Sans Symbols"/>
              <a:buChar char="○"/>
              <a:defRPr sz="12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04800" algn="l" rtl="0">
              <a:spcBef>
                <a:spcPts val="613"/>
              </a:spcBef>
              <a:spcAft>
                <a:spcPts val="0"/>
              </a:spcAft>
              <a:buClr>
                <a:schemeClr val="lt2"/>
              </a:buClr>
              <a:buSzPts val="1200"/>
              <a:buFont typeface="Noto Sans Symbols"/>
              <a:buChar char="○"/>
              <a:defRPr sz="12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05561" algn="l" rtl="0">
              <a:spcBef>
                <a:spcPts val="613"/>
              </a:spcBef>
              <a:spcAft>
                <a:spcPts val="0"/>
              </a:spcAft>
              <a:buClr>
                <a:schemeClr val="lt2"/>
              </a:buClr>
              <a:buSzPts val="1212"/>
              <a:buFont typeface="Courier New"/>
              <a:buChar char="o"/>
              <a:defRPr sz="12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3200400" marR="0" lvl="6" indent="-304800" algn="l" rtl="0"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ourier New"/>
              <a:buChar char="o"/>
              <a:defRPr sz="12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ourier New"/>
              <a:buChar char="o"/>
              <a:defRPr sz="12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4114800" marR="0" lvl="8" indent="-304800" algn="l" rtl="0"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ourier New"/>
              <a:buChar char="o"/>
              <a:defRPr sz="12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95" name="Google Shape;95;p5"/>
          <p:cNvSpPr txBox="1">
            <a:spLocks noGrp="1"/>
          </p:cNvSpPr>
          <p:nvPr>
            <p:ph type="dt" idx="10"/>
          </p:nvPr>
        </p:nvSpPr>
        <p:spPr>
          <a:xfrm>
            <a:off x="6564750" y="6093717"/>
            <a:ext cx="2175828" cy="373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400" tIns="46700" rIns="93400" bIns="46700" anchor="b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 dirty="0"/>
          </a:p>
        </p:txBody>
      </p:sp>
      <p:sp>
        <p:nvSpPr>
          <p:cNvPr id="96" name="Google Shape;96;p5"/>
          <p:cNvSpPr txBox="1">
            <a:spLocks noGrp="1"/>
          </p:cNvSpPr>
          <p:nvPr>
            <p:ph type="ftr" idx="11"/>
          </p:nvPr>
        </p:nvSpPr>
        <p:spPr>
          <a:xfrm>
            <a:off x="1204318" y="6093717"/>
            <a:ext cx="5360432" cy="373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400" tIns="46700" rIns="93400" bIns="46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 dirty="0"/>
          </a:p>
        </p:txBody>
      </p:sp>
      <p:sp>
        <p:nvSpPr>
          <p:cNvPr id="97" name="Google Shape;97;p5"/>
          <p:cNvSpPr txBox="1">
            <a:spLocks noGrp="1"/>
          </p:cNvSpPr>
          <p:nvPr>
            <p:ph type="sldNum" idx="12"/>
          </p:nvPr>
        </p:nvSpPr>
        <p:spPr>
          <a:xfrm>
            <a:off x="583992" y="6093717"/>
            <a:ext cx="620326" cy="373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400" tIns="46700" rIns="93400" bIns="46700" anchor="b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6"/>
          <p:cNvSpPr txBox="1">
            <a:spLocks noGrp="1"/>
          </p:cNvSpPr>
          <p:nvPr>
            <p:ph type="title"/>
          </p:nvPr>
        </p:nvSpPr>
        <p:spPr>
          <a:xfrm>
            <a:off x="1029421" y="691836"/>
            <a:ext cx="7266131" cy="9465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400" tIns="46700" rIns="93400" bIns="46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Verdana"/>
              <a:buNone/>
              <a:defRPr sz="33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00" name="Google Shape;100;p6"/>
          <p:cNvSpPr txBox="1">
            <a:spLocks noGrp="1"/>
          </p:cNvSpPr>
          <p:nvPr>
            <p:ph type="body" idx="1"/>
          </p:nvPr>
        </p:nvSpPr>
        <p:spPr>
          <a:xfrm>
            <a:off x="1029421" y="1856152"/>
            <a:ext cx="3539979" cy="5900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400" tIns="46700" rIns="93400" bIns="46700" anchor="b" anchorCtr="0">
            <a:noAutofit/>
          </a:bodyPr>
          <a:lstStyle>
            <a:lvl1pPr marL="457200" marR="0" lvl="0" indent="-228600" algn="l" rtl="0"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2500"/>
              <a:buFont typeface="Noto Sans Symbols"/>
              <a:buNone/>
              <a:defRPr sz="25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228600" algn="l" rtl="0">
              <a:spcBef>
                <a:spcPts val="613"/>
              </a:spcBef>
              <a:spcAft>
                <a:spcPts val="0"/>
              </a:spcAft>
              <a:buClr>
                <a:schemeClr val="lt2"/>
              </a:buClr>
              <a:buSzPts val="2000"/>
              <a:buFont typeface="Noto Sans Symbols"/>
              <a:buNone/>
              <a:defRPr sz="2000" b="1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228600" algn="l" rtl="0">
              <a:spcBef>
                <a:spcPts val="613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None/>
              <a:defRPr sz="1800" b="1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228600" algn="l" rtl="0">
              <a:spcBef>
                <a:spcPts val="613"/>
              </a:spcBef>
              <a:spcAft>
                <a:spcPts val="0"/>
              </a:spcAft>
              <a:buClr>
                <a:schemeClr val="lt2"/>
              </a:buClr>
              <a:buSzPts val="1600"/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228600" algn="l" rtl="0">
              <a:spcBef>
                <a:spcPts val="613"/>
              </a:spcBef>
              <a:spcAft>
                <a:spcPts val="0"/>
              </a:spcAft>
              <a:buClr>
                <a:schemeClr val="lt2"/>
              </a:buClr>
              <a:buSzPts val="1600"/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228600" algn="l" rtl="0">
              <a:spcBef>
                <a:spcPts val="613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01" name="Google Shape;101;p6"/>
          <p:cNvSpPr txBox="1">
            <a:spLocks noGrp="1"/>
          </p:cNvSpPr>
          <p:nvPr>
            <p:ph type="body" idx="2"/>
          </p:nvPr>
        </p:nvSpPr>
        <p:spPr>
          <a:xfrm>
            <a:off x="1029421" y="2446154"/>
            <a:ext cx="3539979" cy="35546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400" tIns="46700" rIns="93400" bIns="46700" anchor="ctr" anchorCtr="0">
            <a:noAutofit/>
          </a:bodyPr>
          <a:lstStyle>
            <a:lvl1pPr marL="457200" marR="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○"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30200" algn="l" rtl="0">
              <a:spcBef>
                <a:spcPts val="613"/>
              </a:spcBef>
              <a:spcAft>
                <a:spcPts val="0"/>
              </a:spcAft>
              <a:buClr>
                <a:schemeClr val="lt2"/>
              </a:buClr>
              <a:buSzPts val="1600"/>
              <a:buFont typeface="Noto Sans Symbols"/>
              <a:buChar char="○"/>
              <a:defRPr sz="16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17500" algn="l" rtl="0">
              <a:spcBef>
                <a:spcPts val="613"/>
              </a:spcBef>
              <a:spcAft>
                <a:spcPts val="0"/>
              </a:spcAft>
              <a:buClr>
                <a:schemeClr val="lt2"/>
              </a:buClr>
              <a:buSzPts val="1400"/>
              <a:buFont typeface="Noto Sans Symbols"/>
              <a:buChar char="○"/>
              <a:defRPr sz="14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04800" algn="l" rtl="0">
              <a:spcBef>
                <a:spcPts val="613"/>
              </a:spcBef>
              <a:spcAft>
                <a:spcPts val="0"/>
              </a:spcAft>
              <a:buClr>
                <a:schemeClr val="lt2"/>
              </a:buClr>
              <a:buSzPts val="1200"/>
              <a:buFont typeface="Noto Sans Symbols"/>
              <a:buChar char="○"/>
              <a:defRPr sz="12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04800" algn="l" rtl="0">
              <a:spcBef>
                <a:spcPts val="613"/>
              </a:spcBef>
              <a:spcAft>
                <a:spcPts val="0"/>
              </a:spcAft>
              <a:buClr>
                <a:schemeClr val="lt2"/>
              </a:buClr>
              <a:buSzPts val="1200"/>
              <a:buFont typeface="Noto Sans Symbols"/>
              <a:buChar char="○"/>
              <a:defRPr sz="12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05561" algn="l" rtl="0">
              <a:spcBef>
                <a:spcPts val="613"/>
              </a:spcBef>
              <a:spcAft>
                <a:spcPts val="0"/>
              </a:spcAft>
              <a:buClr>
                <a:schemeClr val="lt2"/>
              </a:buClr>
              <a:buSzPts val="1212"/>
              <a:buFont typeface="Courier New"/>
              <a:buChar char="o"/>
              <a:defRPr sz="12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3200400" marR="0" lvl="6" indent="-304800" algn="l" rtl="0"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ourier New"/>
              <a:buChar char="o"/>
              <a:defRPr sz="12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ourier New"/>
              <a:buChar char="o"/>
              <a:defRPr sz="12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4114800" marR="0" lvl="8" indent="-304800" algn="l" rtl="0"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ourier New"/>
              <a:buChar char="o"/>
              <a:defRPr sz="12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02" name="Google Shape;102;p6"/>
          <p:cNvSpPr txBox="1">
            <a:spLocks noGrp="1"/>
          </p:cNvSpPr>
          <p:nvPr>
            <p:ph type="body" idx="3"/>
          </p:nvPr>
        </p:nvSpPr>
        <p:spPr>
          <a:xfrm>
            <a:off x="4755575" y="1856152"/>
            <a:ext cx="3539977" cy="5900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400" tIns="46700" rIns="93400" bIns="46700" anchor="b" anchorCtr="0">
            <a:noAutofit/>
          </a:bodyPr>
          <a:lstStyle>
            <a:lvl1pPr marL="457200" marR="0" lvl="0" indent="-228600" algn="l" rtl="0"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2500"/>
              <a:buFont typeface="Noto Sans Symbols"/>
              <a:buNone/>
              <a:defRPr sz="25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228600" algn="l" rtl="0">
              <a:spcBef>
                <a:spcPts val="613"/>
              </a:spcBef>
              <a:spcAft>
                <a:spcPts val="0"/>
              </a:spcAft>
              <a:buClr>
                <a:schemeClr val="lt2"/>
              </a:buClr>
              <a:buSzPts val="2000"/>
              <a:buFont typeface="Noto Sans Symbols"/>
              <a:buNone/>
              <a:defRPr sz="2000" b="1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228600" algn="l" rtl="0">
              <a:spcBef>
                <a:spcPts val="613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None/>
              <a:defRPr sz="1800" b="1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228600" algn="l" rtl="0">
              <a:spcBef>
                <a:spcPts val="613"/>
              </a:spcBef>
              <a:spcAft>
                <a:spcPts val="0"/>
              </a:spcAft>
              <a:buClr>
                <a:schemeClr val="lt2"/>
              </a:buClr>
              <a:buSzPts val="1600"/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228600" algn="l" rtl="0">
              <a:spcBef>
                <a:spcPts val="613"/>
              </a:spcBef>
              <a:spcAft>
                <a:spcPts val="0"/>
              </a:spcAft>
              <a:buClr>
                <a:schemeClr val="lt2"/>
              </a:buClr>
              <a:buSzPts val="1600"/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228600" algn="l" rtl="0">
              <a:spcBef>
                <a:spcPts val="613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03" name="Google Shape;103;p6"/>
          <p:cNvSpPr txBox="1">
            <a:spLocks noGrp="1"/>
          </p:cNvSpPr>
          <p:nvPr>
            <p:ph type="body" idx="4"/>
          </p:nvPr>
        </p:nvSpPr>
        <p:spPr>
          <a:xfrm>
            <a:off x="4755575" y="2446154"/>
            <a:ext cx="3539977" cy="35546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400" tIns="46700" rIns="93400" bIns="46700" anchor="ctr" anchorCtr="0">
            <a:noAutofit/>
          </a:bodyPr>
          <a:lstStyle>
            <a:lvl1pPr marL="457200" marR="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○"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30200" algn="l" rtl="0">
              <a:spcBef>
                <a:spcPts val="613"/>
              </a:spcBef>
              <a:spcAft>
                <a:spcPts val="0"/>
              </a:spcAft>
              <a:buClr>
                <a:schemeClr val="lt2"/>
              </a:buClr>
              <a:buSzPts val="1600"/>
              <a:buFont typeface="Noto Sans Symbols"/>
              <a:buChar char="○"/>
              <a:defRPr sz="16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17500" algn="l" rtl="0">
              <a:spcBef>
                <a:spcPts val="613"/>
              </a:spcBef>
              <a:spcAft>
                <a:spcPts val="0"/>
              </a:spcAft>
              <a:buClr>
                <a:schemeClr val="lt2"/>
              </a:buClr>
              <a:buSzPts val="1400"/>
              <a:buFont typeface="Noto Sans Symbols"/>
              <a:buChar char="○"/>
              <a:defRPr sz="14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04800" algn="l" rtl="0">
              <a:spcBef>
                <a:spcPts val="613"/>
              </a:spcBef>
              <a:spcAft>
                <a:spcPts val="0"/>
              </a:spcAft>
              <a:buClr>
                <a:schemeClr val="lt2"/>
              </a:buClr>
              <a:buSzPts val="1200"/>
              <a:buFont typeface="Noto Sans Symbols"/>
              <a:buChar char="○"/>
              <a:defRPr sz="12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04800" algn="l" rtl="0">
              <a:spcBef>
                <a:spcPts val="613"/>
              </a:spcBef>
              <a:spcAft>
                <a:spcPts val="0"/>
              </a:spcAft>
              <a:buClr>
                <a:schemeClr val="lt2"/>
              </a:buClr>
              <a:buSzPts val="1200"/>
              <a:buFont typeface="Noto Sans Symbols"/>
              <a:buChar char="○"/>
              <a:defRPr sz="12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05561" algn="l" rtl="0">
              <a:spcBef>
                <a:spcPts val="613"/>
              </a:spcBef>
              <a:spcAft>
                <a:spcPts val="0"/>
              </a:spcAft>
              <a:buClr>
                <a:schemeClr val="lt2"/>
              </a:buClr>
              <a:buSzPts val="1212"/>
              <a:buFont typeface="Courier New"/>
              <a:buChar char="o"/>
              <a:defRPr sz="12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3200400" marR="0" lvl="6" indent="-304800" algn="l" rtl="0"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ourier New"/>
              <a:buChar char="o"/>
              <a:defRPr sz="12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ourier New"/>
              <a:buChar char="o"/>
              <a:defRPr sz="12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4114800" marR="0" lvl="8" indent="-304800" algn="l" rtl="0"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ourier New"/>
              <a:buChar char="o"/>
              <a:defRPr sz="12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04" name="Google Shape;104;p6"/>
          <p:cNvSpPr txBox="1">
            <a:spLocks noGrp="1"/>
          </p:cNvSpPr>
          <p:nvPr>
            <p:ph type="dt" idx="10"/>
          </p:nvPr>
        </p:nvSpPr>
        <p:spPr>
          <a:xfrm>
            <a:off x="6564750" y="6093717"/>
            <a:ext cx="2175828" cy="373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400" tIns="46700" rIns="93400" bIns="46700" anchor="b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 dirty="0"/>
          </a:p>
        </p:txBody>
      </p:sp>
      <p:sp>
        <p:nvSpPr>
          <p:cNvPr id="105" name="Google Shape;105;p6"/>
          <p:cNvSpPr txBox="1">
            <a:spLocks noGrp="1"/>
          </p:cNvSpPr>
          <p:nvPr>
            <p:ph type="ftr" idx="11"/>
          </p:nvPr>
        </p:nvSpPr>
        <p:spPr>
          <a:xfrm>
            <a:off x="1204318" y="6093717"/>
            <a:ext cx="5360432" cy="373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400" tIns="46700" rIns="93400" bIns="46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 dirty="0"/>
          </a:p>
        </p:txBody>
      </p:sp>
      <p:sp>
        <p:nvSpPr>
          <p:cNvPr id="106" name="Google Shape;106;p6"/>
          <p:cNvSpPr txBox="1">
            <a:spLocks noGrp="1"/>
          </p:cNvSpPr>
          <p:nvPr>
            <p:ph type="sldNum" idx="12"/>
          </p:nvPr>
        </p:nvSpPr>
        <p:spPr>
          <a:xfrm>
            <a:off x="583992" y="6093717"/>
            <a:ext cx="620326" cy="373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400" tIns="46700" rIns="93400" bIns="46700" anchor="b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7"/>
          <p:cNvSpPr txBox="1">
            <a:spLocks noGrp="1"/>
          </p:cNvSpPr>
          <p:nvPr>
            <p:ph type="title"/>
          </p:nvPr>
        </p:nvSpPr>
        <p:spPr>
          <a:xfrm>
            <a:off x="1029421" y="691836"/>
            <a:ext cx="7266131" cy="9465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400" tIns="46700" rIns="93400" bIns="46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Verdana"/>
              <a:buNone/>
              <a:defRPr sz="33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09" name="Google Shape;109;p7"/>
          <p:cNvSpPr txBox="1">
            <a:spLocks noGrp="1"/>
          </p:cNvSpPr>
          <p:nvPr>
            <p:ph type="dt" idx="10"/>
          </p:nvPr>
        </p:nvSpPr>
        <p:spPr>
          <a:xfrm>
            <a:off x="6564750" y="6093717"/>
            <a:ext cx="2175828" cy="373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400" tIns="46700" rIns="93400" bIns="46700" anchor="b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 dirty="0"/>
          </a:p>
        </p:txBody>
      </p:sp>
      <p:sp>
        <p:nvSpPr>
          <p:cNvPr id="110" name="Google Shape;110;p7"/>
          <p:cNvSpPr txBox="1">
            <a:spLocks noGrp="1"/>
          </p:cNvSpPr>
          <p:nvPr>
            <p:ph type="ftr" idx="11"/>
          </p:nvPr>
        </p:nvSpPr>
        <p:spPr>
          <a:xfrm>
            <a:off x="1204318" y="6093717"/>
            <a:ext cx="5360432" cy="373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400" tIns="46700" rIns="93400" bIns="46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 dirty="0"/>
          </a:p>
        </p:txBody>
      </p:sp>
      <p:sp>
        <p:nvSpPr>
          <p:cNvPr id="111" name="Google Shape;111;p7"/>
          <p:cNvSpPr txBox="1">
            <a:spLocks noGrp="1"/>
          </p:cNvSpPr>
          <p:nvPr>
            <p:ph type="sldNum" idx="12"/>
          </p:nvPr>
        </p:nvSpPr>
        <p:spPr>
          <a:xfrm>
            <a:off x="583992" y="6093717"/>
            <a:ext cx="620326" cy="373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400" tIns="46700" rIns="93400" bIns="46700" anchor="b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8"/>
          <p:cNvSpPr txBox="1">
            <a:spLocks noGrp="1"/>
          </p:cNvSpPr>
          <p:nvPr>
            <p:ph type="dt" idx="10"/>
          </p:nvPr>
        </p:nvSpPr>
        <p:spPr>
          <a:xfrm>
            <a:off x="6564750" y="6093717"/>
            <a:ext cx="2175828" cy="373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400" tIns="46700" rIns="93400" bIns="46700" anchor="b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 dirty="0"/>
          </a:p>
        </p:txBody>
      </p:sp>
      <p:sp>
        <p:nvSpPr>
          <p:cNvPr id="114" name="Google Shape;114;p8"/>
          <p:cNvSpPr txBox="1">
            <a:spLocks noGrp="1"/>
          </p:cNvSpPr>
          <p:nvPr>
            <p:ph type="ftr" idx="11"/>
          </p:nvPr>
        </p:nvSpPr>
        <p:spPr>
          <a:xfrm>
            <a:off x="1204318" y="6093717"/>
            <a:ext cx="5360432" cy="373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400" tIns="46700" rIns="93400" bIns="46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 dirty="0"/>
          </a:p>
        </p:txBody>
      </p:sp>
      <p:sp>
        <p:nvSpPr>
          <p:cNvPr id="115" name="Google Shape;115;p8"/>
          <p:cNvSpPr txBox="1">
            <a:spLocks noGrp="1"/>
          </p:cNvSpPr>
          <p:nvPr>
            <p:ph type="sldNum" idx="12"/>
          </p:nvPr>
        </p:nvSpPr>
        <p:spPr>
          <a:xfrm>
            <a:off x="583992" y="6093717"/>
            <a:ext cx="620326" cy="373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400" tIns="46700" rIns="93400" bIns="46700" anchor="b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9"/>
          <p:cNvSpPr txBox="1">
            <a:spLocks noGrp="1"/>
          </p:cNvSpPr>
          <p:nvPr>
            <p:ph type="title"/>
          </p:nvPr>
        </p:nvSpPr>
        <p:spPr>
          <a:xfrm>
            <a:off x="1029420" y="456723"/>
            <a:ext cx="2713309" cy="12141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400" tIns="46700" rIns="93400" bIns="46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Verdana"/>
              <a:buNone/>
              <a:defRPr sz="25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18" name="Google Shape;118;p9"/>
          <p:cNvSpPr txBox="1">
            <a:spLocks noGrp="1"/>
          </p:cNvSpPr>
          <p:nvPr>
            <p:ph type="body" idx="1"/>
          </p:nvPr>
        </p:nvSpPr>
        <p:spPr>
          <a:xfrm>
            <a:off x="3928905" y="456723"/>
            <a:ext cx="4364575" cy="55440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400" tIns="46700" rIns="93400" bIns="46700" anchor="ctr" anchorCtr="0">
            <a:noAutofit/>
          </a:bodyPr>
          <a:lstStyle>
            <a:lvl1pPr marL="457200" marR="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○"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30200" algn="l" rtl="0">
              <a:spcBef>
                <a:spcPts val="613"/>
              </a:spcBef>
              <a:spcAft>
                <a:spcPts val="0"/>
              </a:spcAft>
              <a:buClr>
                <a:schemeClr val="lt2"/>
              </a:buClr>
              <a:buSzPts val="1600"/>
              <a:buFont typeface="Noto Sans Symbols"/>
              <a:buChar char="○"/>
              <a:defRPr sz="16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17500" algn="l" rtl="0">
              <a:spcBef>
                <a:spcPts val="613"/>
              </a:spcBef>
              <a:spcAft>
                <a:spcPts val="0"/>
              </a:spcAft>
              <a:buClr>
                <a:schemeClr val="lt2"/>
              </a:buClr>
              <a:buSzPts val="1400"/>
              <a:buFont typeface="Noto Sans Symbols"/>
              <a:buChar char="○"/>
              <a:defRPr sz="14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04800" algn="l" rtl="0">
              <a:spcBef>
                <a:spcPts val="613"/>
              </a:spcBef>
              <a:spcAft>
                <a:spcPts val="0"/>
              </a:spcAft>
              <a:buClr>
                <a:schemeClr val="lt2"/>
              </a:buClr>
              <a:buSzPts val="1200"/>
              <a:buFont typeface="Noto Sans Symbols"/>
              <a:buChar char="○"/>
              <a:defRPr sz="12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04800" algn="l" rtl="0">
              <a:spcBef>
                <a:spcPts val="613"/>
              </a:spcBef>
              <a:spcAft>
                <a:spcPts val="0"/>
              </a:spcAft>
              <a:buClr>
                <a:schemeClr val="lt2"/>
              </a:buClr>
              <a:buSzPts val="1200"/>
              <a:buFont typeface="Noto Sans Symbols"/>
              <a:buChar char="○"/>
              <a:defRPr sz="12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05561" algn="l" rtl="0">
              <a:spcBef>
                <a:spcPts val="613"/>
              </a:spcBef>
              <a:spcAft>
                <a:spcPts val="0"/>
              </a:spcAft>
              <a:buClr>
                <a:schemeClr val="lt2"/>
              </a:buClr>
              <a:buSzPts val="1212"/>
              <a:buFont typeface="Courier New"/>
              <a:buChar char="o"/>
              <a:defRPr sz="12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3200400" marR="0" lvl="6" indent="-304800" algn="l" rtl="0"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ourier New"/>
              <a:buChar char="o"/>
              <a:defRPr sz="12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ourier New"/>
              <a:buChar char="o"/>
              <a:defRPr sz="12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4114800" marR="0" lvl="8" indent="-304800" algn="l" rtl="0"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ourier New"/>
              <a:buChar char="o"/>
              <a:defRPr sz="12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19" name="Google Shape;119;p9"/>
          <p:cNvSpPr txBox="1">
            <a:spLocks noGrp="1"/>
          </p:cNvSpPr>
          <p:nvPr>
            <p:ph type="body" idx="2"/>
          </p:nvPr>
        </p:nvSpPr>
        <p:spPr>
          <a:xfrm>
            <a:off x="1029420" y="1670860"/>
            <a:ext cx="2713309" cy="43299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400" tIns="46700" rIns="93400" bIns="46700" anchor="t" anchorCtr="0">
            <a:noAutofit/>
          </a:bodyPr>
          <a:lstStyle>
            <a:lvl1pPr marL="457200" marR="0" lvl="0" indent="-228600" algn="l" rtl="0"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Noto Sans Symbols"/>
              <a:buNone/>
              <a:defRPr sz="12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228600" algn="l" rtl="0">
              <a:spcBef>
                <a:spcPts val="613"/>
              </a:spcBef>
              <a:spcAft>
                <a:spcPts val="0"/>
              </a:spcAft>
              <a:buClr>
                <a:schemeClr val="lt2"/>
              </a:buClr>
              <a:buSzPts val="1200"/>
              <a:buFont typeface="Noto Sans Symbols"/>
              <a:buNone/>
              <a:defRPr sz="12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228600" algn="l" rtl="0">
              <a:spcBef>
                <a:spcPts val="613"/>
              </a:spcBef>
              <a:spcAft>
                <a:spcPts val="0"/>
              </a:spcAft>
              <a:buClr>
                <a:schemeClr val="lt2"/>
              </a:buClr>
              <a:buSzPts val="1000"/>
              <a:buFont typeface="Noto Sans Symbols"/>
              <a:buNone/>
              <a:defRPr sz="10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228600" algn="l" rtl="0">
              <a:spcBef>
                <a:spcPts val="613"/>
              </a:spcBef>
              <a:spcAft>
                <a:spcPts val="0"/>
              </a:spcAft>
              <a:buClr>
                <a:schemeClr val="lt2"/>
              </a:buClr>
              <a:buSzPts val="900"/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228600" algn="l" rtl="0">
              <a:spcBef>
                <a:spcPts val="613"/>
              </a:spcBef>
              <a:spcAft>
                <a:spcPts val="0"/>
              </a:spcAft>
              <a:buClr>
                <a:schemeClr val="lt2"/>
              </a:buClr>
              <a:buSzPts val="900"/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228600" algn="l" rtl="0">
              <a:spcBef>
                <a:spcPts val="613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20" name="Google Shape;120;p9"/>
          <p:cNvSpPr txBox="1">
            <a:spLocks noGrp="1"/>
          </p:cNvSpPr>
          <p:nvPr>
            <p:ph type="dt" idx="10"/>
          </p:nvPr>
        </p:nvSpPr>
        <p:spPr>
          <a:xfrm>
            <a:off x="6564750" y="6093717"/>
            <a:ext cx="2175828" cy="373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400" tIns="46700" rIns="93400" bIns="46700" anchor="b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 dirty="0"/>
          </a:p>
        </p:txBody>
      </p:sp>
      <p:sp>
        <p:nvSpPr>
          <p:cNvPr id="121" name="Google Shape;121;p9"/>
          <p:cNvSpPr txBox="1">
            <a:spLocks noGrp="1"/>
          </p:cNvSpPr>
          <p:nvPr>
            <p:ph type="ftr" idx="11"/>
          </p:nvPr>
        </p:nvSpPr>
        <p:spPr>
          <a:xfrm>
            <a:off x="1204318" y="6093717"/>
            <a:ext cx="5360432" cy="373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400" tIns="46700" rIns="93400" bIns="46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 dirty="0"/>
          </a:p>
        </p:txBody>
      </p:sp>
      <p:sp>
        <p:nvSpPr>
          <p:cNvPr id="122" name="Google Shape;122;p9"/>
          <p:cNvSpPr txBox="1">
            <a:spLocks noGrp="1"/>
          </p:cNvSpPr>
          <p:nvPr>
            <p:ph type="sldNum" idx="12"/>
          </p:nvPr>
        </p:nvSpPr>
        <p:spPr>
          <a:xfrm>
            <a:off x="583992" y="6093717"/>
            <a:ext cx="620326" cy="373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400" tIns="46700" rIns="93400" bIns="46700" anchor="b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0"/>
          <p:cNvSpPr txBox="1">
            <a:spLocks noGrp="1"/>
          </p:cNvSpPr>
          <p:nvPr>
            <p:ph type="title"/>
          </p:nvPr>
        </p:nvSpPr>
        <p:spPr>
          <a:xfrm>
            <a:off x="1029422" y="1420129"/>
            <a:ext cx="3363225" cy="11397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400" tIns="46700" rIns="93400" bIns="46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Verdana"/>
              <a:buNone/>
              <a:defRPr sz="25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25" name="Google Shape;125;p10"/>
          <p:cNvSpPr txBox="1">
            <a:spLocks noGrp="1"/>
          </p:cNvSpPr>
          <p:nvPr>
            <p:ph type="body" idx="1"/>
          </p:nvPr>
        </p:nvSpPr>
        <p:spPr>
          <a:xfrm>
            <a:off x="1029422" y="2559926"/>
            <a:ext cx="3363226" cy="25905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400" tIns="46700" rIns="93400" bIns="46700" anchor="t" anchorCtr="0">
            <a:noAutofit/>
          </a:bodyPr>
          <a:lstStyle>
            <a:lvl1pPr marL="457200" marR="0" lvl="0" indent="-228600" algn="l" rtl="0"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Noto Sans Symbols"/>
              <a:buNone/>
              <a:defRPr sz="12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228600" algn="l" rtl="0">
              <a:spcBef>
                <a:spcPts val="613"/>
              </a:spcBef>
              <a:spcAft>
                <a:spcPts val="0"/>
              </a:spcAft>
              <a:buClr>
                <a:schemeClr val="lt2"/>
              </a:buClr>
              <a:buSzPts val="1200"/>
              <a:buFont typeface="Noto Sans Symbols"/>
              <a:buNone/>
              <a:defRPr sz="12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228600" algn="l" rtl="0">
              <a:spcBef>
                <a:spcPts val="613"/>
              </a:spcBef>
              <a:spcAft>
                <a:spcPts val="0"/>
              </a:spcAft>
              <a:buClr>
                <a:schemeClr val="lt2"/>
              </a:buClr>
              <a:buSzPts val="1000"/>
              <a:buFont typeface="Noto Sans Symbols"/>
              <a:buNone/>
              <a:defRPr sz="10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228600" algn="l" rtl="0">
              <a:spcBef>
                <a:spcPts val="613"/>
              </a:spcBef>
              <a:spcAft>
                <a:spcPts val="0"/>
              </a:spcAft>
              <a:buClr>
                <a:schemeClr val="lt2"/>
              </a:buClr>
              <a:buSzPts val="900"/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228600" algn="l" rtl="0">
              <a:spcBef>
                <a:spcPts val="613"/>
              </a:spcBef>
              <a:spcAft>
                <a:spcPts val="0"/>
              </a:spcAft>
              <a:buClr>
                <a:schemeClr val="lt2"/>
              </a:buClr>
              <a:buSzPts val="900"/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228600" algn="l" rtl="0">
              <a:spcBef>
                <a:spcPts val="613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26" name="Google Shape;126;p10"/>
          <p:cNvSpPr txBox="1">
            <a:spLocks noGrp="1"/>
          </p:cNvSpPr>
          <p:nvPr>
            <p:ph type="dt" idx="10"/>
          </p:nvPr>
        </p:nvSpPr>
        <p:spPr>
          <a:xfrm>
            <a:off x="6564750" y="6093717"/>
            <a:ext cx="2175828" cy="373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400" tIns="46700" rIns="93400" bIns="46700" anchor="b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 dirty="0"/>
          </a:p>
        </p:txBody>
      </p:sp>
      <p:sp>
        <p:nvSpPr>
          <p:cNvPr id="127" name="Google Shape;127;p10"/>
          <p:cNvSpPr txBox="1">
            <a:spLocks noGrp="1"/>
          </p:cNvSpPr>
          <p:nvPr>
            <p:ph type="ftr" idx="11"/>
          </p:nvPr>
        </p:nvSpPr>
        <p:spPr>
          <a:xfrm>
            <a:off x="1204318" y="6093717"/>
            <a:ext cx="5360432" cy="373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400" tIns="46700" rIns="93400" bIns="46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 dirty="0"/>
          </a:p>
        </p:txBody>
      </p:sp>
      <p:sp>
        <p:nvSpPr>
          <p:cNvPr id="128" name="Google Shape;128;p10"/>
          <p:cNvSpPr txBox="1">
            <a:spLocks noGrp="1"/>
          </p:cNvSpPr>
          <p:nvPr>
            <p:ph type="sldNum" idx="12"/>
          </p:nvPr>
        </p:nvSpPr>
        <p:spPr>
          <a:xfrm>
            <a:off x="583992" y="6093717"/>
            <a:ext cx="620326" cy="373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400" tIns="46700" rIns="93400" bIns="46700" anchor="b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dirty="0"/>
          </a:p>
        </p:txBody>
      </p:sp>
      <p:grpSp>
        <p:nvGrpSpPr>
          <p:cNvPr id="129" name="Google Shape;129;p10"/>
          <p:cNvGrpSpPr/>
          <p:nvPr/>
        </p:nvGrpSpPr>
        <p:grpSpPr>
          <a:xfrm>
            <a:off x="4605536" y="1018096"/>
            <a:ext cx="1883696" cy="1566929"/>
            <a:chOff x="4718762" y="993075"/>
            <a:chExt cx="1847138" cy="1530439"/>
          </a:xfrm>
        </p:grpSpPr>
        <p:sp>
          <p:nvSpPr>
            <p:cNvPr id="130" name="Google Shape;130;p10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 w="12700" cap="rnd" cmpd="sng">
              <a:solidFill>
                <a:srgbClr val="76D9E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31" name="Google Shape;131;p10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rgbClr val="76D9E8"/>
            </a:solidFill>
            <a:ln w="12700" cap="rnd" cmpd="sng">
              <a:solidFill>
                <a:srgbClr val="76D9E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32" name="Google Shape;132;p10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 w="12700" cap="rnd" cmpd="sng">
              <a:solidFill>
                <a:srgbClr val="76D9E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33" name="Google Shape;133;p1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rgbClr val="76D9E8"/>
            </a:solidFill>
            <a:ln w="12700" cap="rnd" cmpd="sng">
              <a:solidFill>
                <a:srgbClr val="76D9E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34" name="Google Shape;134;p10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 w="12700" cap="rnd" cmpd="sng">
              <a:solidFill>
                <a:srgbClr val="76D9E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35" name="Google Shape;135;p10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 w="12700" cap="rnd" cmpd="sng">
              <a:solidFill>
                <a:srgbClr val="76D9E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36" name="Google Shape;136;p10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rgbClr val="76D9E8"/>
            </a:solidFill>
            <a:ln w="12700" cap="rnd" cmpd="sng">
              <a:solidFill>
                <a:srgbClr val="76D9E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37" name="Google Shape;137;p10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rgbClr val="76D9E8"/>
            </a:solidFill>
            <a:ln w="12700" cap="rnd" cmpd="sng">
              <a:solidFill>
                <a:srgbClr val="76D9E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</p:grpSp>
      <p:sp>
        <p:nvSpPr>
          <p:cNvPr id="138" name="Google Shape;138;p10"/>
          <p:cNvSpPr>
            <a:spLocks noGrp="1"/>
          </p:cNvSpPr>
          <p:nvPr>
            <p:ph type="pic" idx="2"/>
          </p:nvPr>
        </p:nvSpPr>
        <p:spPr>
          <a:xfrm>
            <a:off x="4766702" y="1639696"/>
            <a:ext cx="3496866" cy="3510757"/>
          </a:xfrm>
          <a:prstGeom prst="ellipse">
            <a:avLst/>
          </a:prstGeom>
          <a:noFill/>
          <a:ln w="76200" cap="flat" cmpd="sng">
            <a:solidFill>
              <a:srgbClr val="76D9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3400" tIns="46700" rIns="93400" bIns="46700" anchor="ctr" anchorCtr="0">
            <a:noAutofit/>
          </a:bodyPr>
          <a:lstStyle>
            <a:lvl1pPr marR="0" lvl="0" algn="l" rtl="0">
              <a:spcBef>
                <a:spcPts val="36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○"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613"/>
              </a:spcBef>
              <a:spcAft>
                <a:spcPts val="0"/>
              </a:spcAft>
              <a:buClr>
                <a:schemeClr val="lt2"/>
              </a:buClr>
              <a:buSzPts val="1600"/>
              <a:buFont typeface="Noto Sans Symbols"/>
              <a:buChar char="○"/>
              <a:defRPr sz="16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spcBef>
                <a:spcPts val="613"/>
              </a:spcBef>
              <a:spcAft>
                <a:spcPts val="0"/>
              </a:spcAft>
              <a:buClr>
                <a:schemeClr val="lt2"/>
              </a:buClr>
              <a:buSzPts val="1400"/>
              <a:buFont typeface="Noto Sans Symbols"/>
              <a:buChar char="○"/>
              <a:defRPr sz="14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spcBef>
                <a:spcPts val="613"/>
              </a:spcBef>
              <a:spcAft>
                <a:spcPts val="0"/>
              </a:spcAft>
              <a:buClr>
                <a:schemeClr val="lt2"/>
              </a:buClr>
              <a:buSzPts val="1200"/>
              <a:buFont typeface="Noto Sans Symbols"/>
              <a:buChar char="○"/>
              <a:defRPr sz="12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spcBef>
                <a:spcPts val="613"/>
              </a:spcBef>
              <a:spcAft>
                <a:spcPts val="0"/>
              </a:spcAft>
              <a:buClr>
                <a:schemeClr val="lt2"/>
              </a:buClr>
              <a:buSzPts val="1200"/>
              <a:buFont typeface="Noto Sans Symbols"/>
              <a:buChar char="○"/>
              <a:defRPr sz="12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spcBef>
                <a:spcPts val="613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F6F9"/>
            </a:gs>
            <a:gs pos="100000">
              <a:srgbClr val="CCFF66"/>
            </a:gs>
          </a:gsLst>
          <a:lin ang="5400000" scaled="0"/>
        </a:gra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/>
          <p:nvPr/>
        </p:nvSpPr>
        <p:spPr>
          <a:xfrm>
            <a:off x="-71003" y="4138962"/>
            <a:ext cx="1778461" cy="1954755"/>
          </a:xfrm>
          <a:custGeom>
            <a:avLst/>
            <a:gdLst/>
            <a:ahLst/>
            <a:cxnLst/>
            <a:rect l="l" t="t" r="r" b="b"/>
            <a:pathLst>
              <a:path w="1743945" h="1909234" extrusionOk="0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rgbClr val="76D9E8">
              <a:alpha val="7843"/>
            </a:srgbClr>
          </a:solidFill>
          <a:ln w="330200" cap="rnd" cmpd="sng">
            <a:solidFill>
              <a:srgbClr val="5CF0F7">
                <a:alpha val="0"/>
              </a:srgb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3400" tIns="46700" rIns="93400" bIns="46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1" name="Google Shape;11;p1"/>
          <p:cNvSpPr/>
          <p:nvPr/>
        </p:nvSpPr>
        <p:spPr>
          <a:xfrm>
            <a:off x="530943" y="1121426"/>
            <a:ext cx="1947020" cy="1954754"/>
          </a:xfrm>
          <a:prstGeom prst="ellipse">
            <a:avLst/>
          </a:prstGeom>
          <a:solidFill>
            <a:srgbClr val="76D9E8">
              <a:alpha val="9803"/>
            </a:srgbClr>
          </a:solidFill>
          <a:ln w="330200" cap="rnd" cmpd="sng">
            <a:solidFill>
              <a:srgbClr val="5CF0F7">
                <a:alpha val="0"/>
              </a:srgb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3400" tIns="46700" rIns="93400" bIns="46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2" name="Google Shape;12;p1"/>
          <p:cNvSpPr/>
          <p:nvPr/>
        </p:nvSpPr>
        <p:spPr>
          <a:xfrm>
            <a:off x="1915913" y="289679"/>
            <a:ext cx="1947020" cy="1954754"/>
          </a:xfrm>
          <a:prstGeom prst="ellipse">
            <a:avLst/>
          </a:prstGeom>
          <a:solidFill>
            <a:srgbClr val="76D9E8">
              <a:alpha val="9803"/>
            </a:srgbClr>
          </a:solidFill>
          <a:ln w="330200" cap="rnd" cmpd="sng">
            <a:solidFill>
              <a:srgbClr val="5CF0F7">
                <a:alpha val="0"/>
              </a:srgb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3400" tIns="46700" rIns="93400" bIns="46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3" name="Google Shape;13;p1"/>
          <p:cNvSpPr/>
          <p:nvPr/>
        </p:nvSpPr>
        <p:spPr>
          <a:xfrm>
            <a:off x="530941" y="5865733"/>
            <a:ext cx="1947021" cy="1222218"/>
          </a:xfrm>
          <a:custGeom>
            <a:avLst/>
            <a:gdLst/>
            <a:ahLst/>
            <a:cxnLst/>
            <a:rect l="l" t="t" r="r" b="b"/>
            <a:pathLst>
              <a:path w="1909234" h="1193756" extrusionOk="0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rgbClr val="76D9E8">
              <a:alpha val="15686"/>
            </a:srgbClr>
          </a:solidFill>
          <a:ln w="330200" cap="rnd" cmpd="sng">
            <a:solidFill>
              <a:srgbClr val="5CF0F7">
                <a:alpha val="0"/>
              </a:srgb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3400" tIns="46700" rIns="93400" bIns="46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4" name="Google Shape;14;p1"/>
          <p:cNvSpPr/>
          <p:nvPr/>
        </p:nvSpPr>
        <p:spPr>
          <a:xfrm>
            <a:off x="-47635" y="-63180"/>
            <a:ext cx="1477787" cy="1717050"/>
          </a:xfrm>
          <a:custGeom>
            <a:avLst/>
            <a:gdLst/>
            <a:ahLst/>
            <a:cxnLst/>
            <a:rect l="l" t="t" r="r" b="b"/>
            <a:pathLst>
              <a:path w="1449107" h="1677064" extrusionOk="0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rgbClr val="76D9E8">
              <a:alpha val="13725"/>
            </a:srgbClr>
          </a:solidFill>
          <a:ln w="330200" cap="rnd" cmpd="sng">
            <a:solidFill>
              <a:srgbClr val="5CF0F7">
                <a:alpha val="0"/>
              </a:srgb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3400" tIns="46700" rIns="93400" bIns="46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5" name="Google Shape;15;p1"/>
          <p:cNvSpPr/>
          <p:nvPr/>
        </p:nvSpPr>
        <p:spPr>
          <a:xfrm>
            <a:off x="942403" y="-165476"/>
            <a:ext cx="1947020" cy="1954754"/>
          </a:xfrm>
          <a:prstGeom prst="ellipse">
            <a:avLst/>
          </a:prstGeom>
          <a:solidFill>
            <a:srgbClr val="76D9E8">
              <a:alpha val="20000"/>
            </a:srgbClr>
          </a:solidFill>
          <a:ln w="330200" cap="rnd" cmpd="sng">
            <a:solidFill>
              <a:srgbClr val="5CF0F7">
                <a:alpha val="0"/>
              </a:srgb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3400" tIns="46700" rIns="93400" bIns="46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6" name="Google Shape;16;p1"/>
          <p:cNvSpPr/>
          <p:nvPr/>
        </p:nvSpPr>
        <p:spPr>
          <a:xfrm>
            <a:off x="0" y="676492"/>
            <a:ext cx="1947020" cy="1954754"/>
          </a:xfrm>
          <a:prstGeom prst="ellipse">
            <a:avLst/>
          </a:prstGeom>
          <a:solidFill>
            <a:srgbClr val="76D9E8">
              <a:alpha val="14901"/>
            </a:srgbClr>
          </a:solidFill>
          <a:ln w="330200" cap="rnd" cmpd="sng">
            <a:solidFill>
              <a:srgbClr val="5CF0F7">
                <a:alpha val="0"/>
              </a:srgb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3400" tIns="46700" rIns="93400" bIns="46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7" name="Google Shape;17;p1"/>
          <p:cNvSpPr/>
          <p:nvPr/>
        </p:nvSpPr>
        <p:spPr>
          <a:xfrm>
            <a:off x="7645920" y="-63180"/>
            <a:ext cx="1728003" cy="1717050"/>
          </a:xfrm>
          <a:custGeom>
            <a:avLst/>
            <a:gdLst/>
            <a:ahLst/>
            <a:cxnLst/>
            <a:rect l="l" t="t" r="r" b="b"/>
            <a:pathLst>
              <a:path w="1694467" h="1677064" extrusionOk="0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rgbClr val="5CF0F7">
              <a:alpha val="9803"/>
            </a:srgbClr>
          </a:solidFill>
          <a:ln w="330200" cap="rnd" cmpd="sng">
            <a:solidFill>
              <a:srgbClr val="5CF0F7">
                <a:alpha val="0"/>
              </a:srgb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3400" tIns="46700" rIns="93400" bIns="46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8" name="Google Shape;18;p1"/>
          <p:cNvSpPr/>
          <p:nvPr/>
        </p:nvSpPr>
        <p:spPr>
          <a:xfrm>
            <a:off x="6238578" y="-63179"/>
            <a:ext cx="1947021" cy="1746110"/>
          </a:xfrm>
          <a:custGeom>
            <a:avLst/>
            <a:gdLst/>
            <a:ahLst/>
            <a:cxnLst/>
            <a:rect l="l" t="t" r="r" b="b"/>
            <a:pathLst>
              <a:path w="1909234" h="1705448" extrusionOk="0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rgbClr val="76D9E8">
              <a:alpha val="9803"/>
            </a:srgbClr>
          </a:solidFill>
          <a:ln w="330200" cap="rnd" cmpd="sng">
            <a:solidFill>
              <a:srgbClr val="5CF0F7">
                <a:alpha val="0"/>
              </a:srgb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3400" tIns="46700" rIns="93400" bIns="46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9" name="Google Shape;19;p1"/>
          <p:cNvSpPr/>
          <p:nvPr/>
        </p:nvSpPr>
        <p:spPr>
          <a:xfrm>
            <a:off x="7642782" y="1121424"/>
            <a:ext cx="1731141" cy="1954755"/>
          </a:xfrm>
          <a:custGeom>
            <a:avLst/>
            <a:gdLst/>
            <a:ahLst/>
            <a:cxnLst/>
            <a:rect l="l" t="t" r="r" b="b"/>
            <a:pathLst>
              <a:path w="1697544" h="1909234" extrusionOk="0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rgbClr val="76D9E8">
              <a:alpha val="14901"/>
            </a:srgbClr>
          </a:solidFill>
          <a:ln w="330200" cap="rnd" cmpd="sng">
            <a:solidFill>
              <a:srgbClr val="5CF0F7">
                <a:alpha val="0"/>
              </a:srgb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3400" tIns="46700" rIns="93400" bIns="46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0" name="Google Shape;20;p1"/>
          <p:cNvSpPr/>
          <p:nvPr/>
        </p:nvSpPr>
        <p:spPr>
          <a:xfrm>
            <a:off x="8216129" y="5262906"/>
            <a:ext cx="1159701" cy="1801686"/>
          </a:xfrm>
          <a:custGeom>
            <a:avLst/>
            <a:gdLst/>
            <a:ahLst/>
            <a:cxnLst/>
            <a:rect l="l" t="t" r="r" b="b"/>
            <a:pathLst>
              <a:path w="1137194" h="1759729" extrusionOk="0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rgbClr val="76D9E8">
              <a:alpha val="15686"/>
            </a:srgbClr>
          </a:solidFill>
          <a:ln w="330200" cap="rnd" cmpd="sng">
            <a:solidFill>
              <a:srgbClr val="5CF0F7">
                <a:alpha val="0"/>
              </a:srgb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3400" tIns="46700" rIns="93400" bIns="46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1" name="Google Shape;21;p1"/>
          <p:cNvSpPr/>
          <p:nvPr/>
        </p:nvSpPr>
        <p:spPr>
          <a:xfrm>
            <a:off x="6793558" y="4466936"/>
            <a:ext cx="1947020" cy="1954754"/>
          </a:xfrm>
          <a:prstGeom prst="ellipse">
            <a:avLst/>
          </a:prstGeom>
          <a:solidFill>
            <a:srgbClr val="76D9E8">
              <a:alpha val="4705"/>
            </a:srgbClr>
          </a:solidFill>
          <a:ln w="330200" cap="rnd" cmpd="sng">
            <a:solidFill>
              <a:srgbClr val="5CF0F7">
                <a:alpha val="0"/>
              </a:srgb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3400" tIns="46700" rIns="93400" bIns="46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2" name="Google Shape;22;p1"/>
          <p:cNvSpPr/>
          <p:nvPr/>
        </p:nvSpPr>
        <p:spPr>
          <a:xfrm>
            <a:off x="-71003" y="5066758"/>
            <a:ext cx="1380655" cy="1954755"/>
          </a:xfrm>
          <a:custGeom>
            <a:avLst/>
            <a:gdLst/>
            <a:ahLst/>
            <a:cxnLst/>
            <a:rect l="l" t="t" r="r" b="b"/>
            <a:pathLst>
              <a:path w="1353860" h="1909234" extrusionOk="0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rgbClr val="76D9E8">
              <a:alpha val="15686"/>
            </a:srgbClr>
          </a:solidFill>
          <a:ln w="330200" cap="rnd" cmpd="sng">
            <a:solidFill>
              <a:srgbClr val="5CF0F7">
                <a:alpha val="0"/>
              </a:srgb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3400" tIns="46700" rIns="93400" bIns="46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3" name="Google Shape;23;p1"/>
          <p:cNvSpPr/>
          <p:nvPr/>
        </p:nvSpPr>
        <p:spPr>
          <a:xfrm>
            <a:off x="722493" y="4904551"/>
            <a:ext cx="1947020" cy="1954754"/>
          </a:xfrm>
          <a:prstGeom prst="ellipse">
            <a:avLst/>
          </a:prstGeom>
          <a:solidFill>
            <a:srgbClr val="76D9E8">
              <a:alpha val="7843"/>
            </a:srgbClr>
          </a:solidFill>
          <a:ln w="330200" cap="rnd" cmpd="sng">
            <a:solidFill>
              <a:srgbClr val="5CF0F7">
                <a:alpha val="0"/>
              </a:srgb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3400" tIns="46700" rIns="93400" bIns="46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4" name="Google Shape;24;p1"/>
          <p:cNvSpPr/>
          <p:nvPr/>
        </p:nvSpPr>
        <p:spPr>
          <a:xfrm>
            <a:off x="6238579" y="802681"/>
            <a:ext cx="1947020" cy="1954754"/>
          </a:xfrm>
          <a:prstGeom prst="ellipse">
            <a:avLst/>
          </a:prstGeom>
          <a:solidFill>
            <a:srgbClr val="76D9E8">
              <a:alpha val="14901"/>
            </a:srgbClr>
          </a:solidFill>
          <a:ln w="330200" cap="rnd" cmpd="sng">
            <a:solidFill>
              <a:srgbClr val="5CF0F7">
                <a:alpha val="0"/>
              </a:srgb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3400" tIns="46700" rIns="93400" bIns="46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5" name="Google Shape;25;p1"/>
          <p:cNvSpPr/>
          <p:nvPr/>
        </p:nvSpPr>
        <p:spPr>
          <a:xfrm>
            <a:off x="6586889" y="5262906"/>
            <a:ext cx="1947020" cy="1954754"/>
          </a:xfrm>
          <a:prstGeom prst="ellipse">
            <a:avLst/>
          </a:prstGeom>
          <a:solidFill>
            <a:srgbClr val="76D9E8">
              <a:alpha val="9803"/>
            </a:srgbClr>
          </a:solidFill>
          <a:ln w="330200" cap="rnd" cmpd="sng">
            <a:solidFill>
              <a:srgbClr val="5CF0F7">
                <a:alpha val="0"/>
              </a:srgb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3400" tIns="46700" rIns="93400" bIns="46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6" name="Google Shape;26;p1"/>
          <p:cNvSpPr/>
          <p:nvPr/>
        </p:nvSpPr>
        <p:spPr>
          <a:xfrm>
            <a:off x="8564418" y="612116"/>
            <a:ext cx="809505" cy="1282791"/>
          </a:xfrm>
          <a:custGeom>
            <a:avLst/>
            <a:gdLst/>
            <a:ahLst/>
            <a:cxnLst/>
            <a:rect l="l" t="t" r="r" b="b"/>
            <a:pathLst>
              <a:path w="793794" h="1252918" extrusionOk="0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rgbClr val="76D9E8">
              <a:alpha val="9803"/>
            </a:srgbClr>
          </a:solidFill>
          <a:ln w="177800" cap="rnd" cmpd="sng">
            <a:solidFill>
              <a:srgbClr val="E8F8FB">
                <a:alpha val="5882"/>
              </a:srgb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3400" tIns="46700" rIns="93400" bIns="46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7" name="Google Shape;27;p1"/>
          <p:cNvSpPr/>
          <p:nvPr/>
        </p:nvSpPr>
        <p:spPr>
          <a:xfrm>
            <a:off x="6475779" y="211436"/>
            <a:ext cx="1061885" cy="1066103"/>
          </a:xfrm>
          <a:prstGeom prst="ellipse">
            <a:avLst/>
          </a:prstGeom>
          <a:solidFill>
            <a:srgbClr val="76D9E8">
              <a:alpha val="9803"/>
            </a:srgbClr>
          </a:solidFill>
          <a:ln w="177800" cap="rnd" cmpd="sng">
            <a:solidFill>
              <a:srgbClr val="E8F8FB">
                <a:alpha val="5882"/>
              </a:srgb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3400" tIns="46700" rIns="93400" bIns="46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8" name="Google Shape;28;p1"/>
          <p:cNvSpPr/>
          <p:nvPr/>
        </p:nvSpPr>
        <p:spPr>
          <a:xfrm>
            <a:off x="7008138" y="1485233"/>
            <a:ext cx="1242364" cy="1247299"/>
          </a:xfrm>
          <a:prstGeom prst="ellipse">
            <a:avLst/>
          </a:prstGeom>
          <a:solidFill>
            <a:srgbClr val="76D9E8">
              <a:alpha val="9803"/>
            </a:srgbClr>
          </a:solidFill>
          <a:ln w="177800" cap="rnd" cmpd="sng">
            <a:solidFill>
              <a:srgbClr val="E8F8FB">
                <a:alpha val="5882"/>
              </a:srgb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3400" tIns="46700" rIns="93400" bIns="46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9" name="Google Shape;29;p1"/>
          <p:cNvSpPr/>
          <p:nvPr/>
        </p:nvSpPr>
        <p:spPr>
          <a:xfrm>
            <a:off x="7361945" y="2098803"/>
            <a:ext cx="1061885" cy="1066103"/>
          </a:xfrm>
          <a:prstGeom prst="ellipse">
            <a:avLst/>
          </a:prstGeom>
          <a:solidFill>
            <a:srgbClr val="76D9E8">
              <a:alpha val="9803"/>
            </a:srgbClr>
          </a:solidFill>
          <a:ln w="177800" cap="rnd" cmpd="sng">
            <a:solidFill>
              <a:srgbClr val="E8F8FB">
                <a:alpha val="5882"/>
              </a:srgb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3400" tIns="46700" rIns="93400" bIns="46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30" name="Google Shape;30;p1"/>
          <p:cNvSpPr/>
          <p:nvPr/>
        </p:nvSpPr>
        <p:spPr>
          <a:xfrm>
            <a:off x="7902790" y="2725094"/>
            <a:ext cx="735584" cy="738506"/>
          </a:xfrm>
          <a:prstGeom prst="ellipse">
            <a:avLst/>
          </a:prstGeom>
          <a:solidFill>
            <a:srgbClr val="76D9E8">
              <a:alpha val="9803"/>
            </a:srgbClr>
          </a:solidFill>
          <a:ln w="177800" cap="rnd" cmpd="sng">
            <a:solidFill>
              <a:srgbClr val="E8F8FB">
                <a:alpha val="5882"/>
              </a:srgb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3400" tIns="46700" rIns="93400" bIns="46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31" name="Google Shape;31;p1"/>
          <p:cNvSpPr/>
          <p:nvPr/>
        </p:nvSpPr>
        <p:spPr>
          <a:xfrm>
            <a:off x="698612" y="-103383"/>
            <a:ext cx="1217301" cy="714453"/>
          </a:xfrm>
          <a:custGeom>
            <a:avLst/>
            <a:gdLst/>
            <a:ahLst/>
            <a:cxnLst/>
            <a:rect l="l" t="t" r="r" b="b"/>
            <a:pathLst>
              <a:path w="1193676" h="697815" extrusionOk="0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rgbClr val="76D9E8">
              <a:alpha val="9803"/>
            </a:srgbClr>
          </a:solidFill>
          <a:ln w="177800" cap="rnd" cmpd="sng">
            <a:solidFill>
              <a:srgbClr val="E8F8FB">
                <a:alpha val="5882"/>
              </a:srgb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3400" tIns="46700" rIns="93400" bIns="46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32" name="Google Shape;32;p1"/>
          <p:cNvSpPr/>
          <p:nvPr/>
        </p:nvSpPr>
        <p:spPr>
          <a:xfrm>
            <a:off x="1532378" y="-103383"/>
            <a:ext cx="1049394" cy="470854"/>
          </a:xfrm>
          <a:custGeom>
            <a:avLst/>
            <a:gdLst/>
            <a:ahLst/>
            <a:cxnLst/>
            <a:rect l="l" t="t" r="r" b="b"/>
            <a:pathLst>
              <a:path w="1029028" h="459889" extrusionOk="0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rgbClr val="76D9E8">
              <a:alpha val="9803"/>
            </a:srgbClr>
          </a:solidFill>
          <a:ln w="177800" cap="rnd" cmpd="sng">
            <a:solidFill>
              <a:srgbClr val="E8F8FB">
                <a:alpha val="5882"/>
              </a:srgb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3400" tIns="46700" rIns="93400" bIns="46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33" name="Google Shape;33;p1"/>
          <p:cNvSpPr/>
          <p:nvPr/>
        </p:nvSpPr>
        <p:spPr>
          <a:xfrm>
            <a:off x="-71001" y="-103383"/>
            <a:ext cx="601945" cy="626888"/>
          </a:xfrm>
          <a:custGeom>
            <a:avLst/>
            <a:gdLst/>
            <a:ahLst/>
            <a:cxnLst/>
            <a:rect l="l" t="t" r="r" b="b"/>
            <a:pathLst>
              <a:path w="590263" h="612289" extrusionOk="0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rgbClr val="76D9E8">
              <a:alpha val="9803"/>
            </a:srgbClr>
          </a:solidFill>
          <a:ln w="177800" cap="rnd" cmpd="sng">
            <a:solidFill>
              <a:srgbClr val="E8F8FB">
                <a:alpha val="5882"/>
              </a:srgb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3400" tIns="46700" rIns="93400" bIns="46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34" name="Google Shape;34;p1"/>
          <p:cNvSpPr/>
          <p:nvPr/>
        </p:nvSpPr>
        <p:spPr>
          <a:xfrm>
            <a:off x="282923" y="4424826"/>
            <a:ext cx="1424534" cy="1430193"/>
          </a:xfrm>
          <a:prstGeom prst="ellipse">
            <a:avLst/>
          </a:prstGeom>
          <a:solidFill>
            <a:srgbClr val="76D9E8">
              <a:alpha val="5882"/>
            </a:srgbClr>
          </a:solidFill>
          <a:ln w="177800" cap="rnd" cmpd="sng">
            <a:solidFill>
              <a:srgbClr val="E8F8FB">
                <a:alpha val="3921"/>
              </a:srgb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3400" tIns="46700" rIns="93400" bIns="46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35" name="Google Shape;35;p1"/>
          <p:cNvSpPr/>
          <p:nvPr/>
        </p:nvSpPr>
        <p:spPr>
          <a:xfrm>
            <a:off x="5906768" y="6644703"/>
            <a:ext cx="1138025" cy="454350"/>
          </a:xfrm>
          <a:custGeom>
            <a:avLst/>
            <a:gdLst/>
            <a:ahLst/>
            <a:cxnLst/>
            <a:rect l="l" t="t" r="r" b="b"/>
            <a:pathLst>
              <a:path w="1115939" h="443769" extrusionOk="0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rgbClr val="76D9E8">
              <a:alpha val="5882"/>
            </a:srgbClr>
          </a:solidFill>
          <a:ln w="177800" cap="rnd" cmpd="sng">
            <a:solidFill>
              <a:srgbClr val="E8F8FB">
                <a:alpha val="3921"/>
              </a:srgb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3400" tIns="46700" rIns="93400" bIns="46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36" name="Google Shape;36;p1"/>
          <p:cNvSpPr/>
          <p:nvPr/>
        </p:nvSpPr>
        <p:spPr>
          <a:xfrm>
            <a:off x="6249283" y="6561644"/>
            <a:ext cx="1261502" cy="537409"/>
          </a:xfrm>
          <a:custGeom>
            <a:avLst/>
            <a:gdLst/>
            <a:ahLst/>
            <a:cxnLst/>
            <a:rect l="l" t="t" r="r" b="b"/>
            <a:pathLst>
              <a:path w="1237019" h="524894" extrusionOk="0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rgbClr val="76D9E8">
              <a:alpha val="5882"/>
            </a:srgbClr>
          </a:solidFill>
          <a:ln w="177800" cap="rnd" cmpd="sng">
            <a:solidFill>
              <a:srgbClr val="E8F8FB">
                <a:alpha val="3921"/>
              </a:srgb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3400" tIns="46700" rIns="93400" bIns="46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37" name="Google Shape;37;p1"/>
          <p:cNvSpPr/>
          <p:nvPr/>
        </p:nvSpPr>
        <p:spPr>
          <a:xfrm>
            <a:off x="7727629" y="6561645"/>
            <a:ext cx="1235384" cy="537408"/>
          </a:xfrm>
          <a:custGeom>
            <a:avLst/>
            <a:gdLst/>
            <a:ahLst/>
            <a:cxnLst/>
            <a:rect l="l" t="t" r="r" b="b"/>
            <a:pathLst>
              <a:path w="1211408" h="524893" extrusionOk="0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rgbClr val="76D9E8">
              <a:alpha val="5882"/>
            </a:srgbClr>
          </a:solidFill>
          <a:ln w="177800" cap="rnd" cmpd="sng">
            <a:solidFill>
              <a:srgbClr val="E8F8FB">
                <a:alpha val="3921"/>
              </a:srgb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3400" tIns="46700" rIns="93400" bIns="46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38" name="Google Shape;38;p1"/>
          <p:cNvSpPr/>
          <p:nvPr/>
        </p:nvSpPr>
        <p:spPr>
          <a:xfrm>
            <a:off x="11292" y="5059816"/>
            <a:ext cx="623327" cy="625803"/>
          </a:xfrm>
          <a:prstGeom prst="ellipse">
            <a:avLst/>
          </a:prstGeom>
          <a:solidFill>
            <a:srgbClr val="5CF0F7">
              <a:alpha val="4705"/>
            </a:srgbClr>
          </a:solidFill>
          <a:ln w="12700" cap="rnd" cmpd="sng">
            <a:solidFill>
              <a:srgbClr val="5CF0F7">
                <a:alpha val="14901"/>
              </a:srgb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3400" tIns="46700" rIns="93400" bIns="46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39" name="Google Shape;39;p1"/>
          <p:cNvSpPr/>
          <p:nvPr/>
        </p:nvSpPr>
        <p:spPr>
          <a:xfrm>
            <a:off x="-71003" y="6319739"/>
            <a:ext cx="793497" cy="768212"/>
          </a:xfrm>
          <a:custGeom>
            <a:avLst/>
            <a:gdLst/>
            <a:ahLst/>
            <a:cxnLst/>
            <a:rect l="l" t="t" r="r" b="b"/>
            <a:pathLst>
              <a:path w="778097" h="750322" extrusionOk="0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rgbClr val="5CF0F7">
              <a:alpha val="4705"/>
            </a:srgbClr>
          </a:solidFill>
          <a:ln w="63500" cap="rnd" cmpd="sng">
            <a:solidFill>
              <a:srgbClr val="5CF0F7">
                <a:alpha val="14901"/>
              </a:srgb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3400" tIns="46700" rIns="93400" bIns="46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0" name="Google Shape;40;p1"/>
          <p:cNvSpPr/>
          <p:nvPr/>
        </p:nvSpPr>
        <p:spPr>
          <a:xfrm>
            <a:off x="-71003" y="5281569"/>
            <a:ext cx="574677" cy="918960"/>
          </a:xfrm>
          <a:custGeom>
            <a:avLst/>
            <a:gdLst/>
            <a:ahLst/>
            <a:cxnLst/>
            <a:rect l="l" t="t" r="r" b="b"/>
            <a:pathLst>
              <a:path w="563524" h="897560" extrusionOk="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rgbClr val="5CF0F7">
              <a:alpha val="4705"/>
            </a:srgbClr>
          </a:solidFill>
          <a:ln w="63500" cap="rnd" cmpd="sng">
            <a:solidFill>
              <a:srgbClr val="5CF0F7">
                <a:alpha val="14901"/>
              </a:srgb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3400" tIns="46700" rIns="93400" bIns="46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1" name="Google Shape;41;p1"/>
          <p:cNvSpPr/>
          <p:nvPr/>
        </p:nvSpPr>
        <p:spPr>
          <a:xfrm>
            <a:off x="-26268" y="493888"/>
            <a:ext cx="610260" cy="927298"/>
          </a:xfrm>
          <a:custGeom>
            <a:avLst/>
            <a:gdLst/>
            <a:ahLst/>
            <a:cxnLst/>
            <a:rect l="l" t="t" r="r" b="b"/>
            <a:pathLst>
              <a:path w="598416" h="905704" extrusionOk="0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rgbClr val="5CF0F7">
              <a:alpha val="4705"/>
            </a:srgbClr>
          </a:solidFill>
          <a:ln w="12700" cap="rnd" cmpd="sng">
            <a:solidFill>
              <a:srgbClr val="5CF0F7">
                <a:alpha val="29803"/>
              </a:srgb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3400" tIns="46700" rIns="93400" bIns="46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2" name="Google Shape;42;p1"/>
          <p:cNvSpPr/>
          <p:nvPr/>
        </p:nvSpPr>
        <p:spPr>
          <a:xfrm>
            <a:off x="483594" y="856745"/>
            <a:ext cx="928844" cy="932533"/>
          </a:xfrm>
          <a:prstGeom prst="ellipse">
            <a:avLst/>
          </a:prstGeom>
          <a:solidFill>
            <a:srgbClr val="5CF0F7">
              <a:alpha val="4705"/>
            </a:srgbClr>
          </a:solidFill>
          <a:ln w="63500" cap="rnd" cmpd="sng">
            <a:solidFill>
              <a:srgbClr val="5CF0F7">
                <a:alpha val="29803"/>
              </a:srgb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3400" tIns="46700" rIns="93400" bIns="46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3" name="Google Shape;43;p1"/>
          <p:cNvSpPr/>
          <p:nvPr/>
        </p:nvSpPr>
        <p:spPr>
          <a:xfrm>
            <a:off x="325541" y="1486886"/>
            <a:ext cx="788292" cy="791423"/>
          </a:xfrm>
          <a:prstGeom prst="ellipse">
            <a:avLst/>
          </a:prstGeom>
          <a:solidFill>
            <a:srgbClr val="5CF0F7">
              <a:alpha val="4705"/>
            </a:srgbClr>
          </a:solidFill>
          <a:ln w="63500" cap="rnd" cmpd="sng">
            <a:solidFill>
              <a:srgbClr val="5CF0F7">
                <a:alpha val="29803"/>
              </a:srgb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3400" tIns="46700" rIns="93400" bIns="46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4" name="Google Shape;44;p1"/>
          <p:cNvSpPr/>
          <p:nvPr/>
        </p:nvSpPr>
        <p:spPr>
          <a:xfrm>
            <a:off x="378605" y="1931974"/>
            <a:ext cx="622446" cy="624919"/>
          </a:xfrm>
          <a:prstGeom prst="ellipse">
            <a:avLst/>
          </a:prstGeom>
          <a:solidFill>
            <a:srgbClr val="5CF0F7">
              <a:alpha val="4705"/>
            </a:srgbClr>
          </a:solidFill>
          <a:ln w="12700" cap="rnd" cmpd="sng">
            <a:solidFill>
              <a:srgbClr val="5CF0F7">
                <a:alpha val="29803"/>
              </a:srgb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3400" tIns="46700" rIns="93400" bIns="46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5" name="Google Shape;45;p1"/>
          <p:cNvSpPr/>
          <p:nvPr/>
        </p:nvSpPr>
        <p:spPr>
          <a:xfrm>
            <a:off x="157737" y="1965452"/>
            <a:ext cx="532091" cy="534204"/>
          </a:xfrm>
          <a:prstGeom prst="ellipse">
            <a:avLst/>
          </a:prstGeom>
          <a:solidFill>
            <a:srgbClr val="5CF0F7">
              <a:alpha val="4705"/>
            </a:srgbClr>
          </a:solidFill>
          <a:ln w="63500" cap="rnd" cmpd="sng">
            <a:solidFill>
              <a:srgbClr val="5CF0F7">
                <a:alpha val="29803"/>
              </a:srgb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3400" tIns="46700" rIns="93400" bIns="46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6" name="Google Shape;46;p1"/>
          <p:cNvSpPr/>
          <p:nvPr/>
        </p:nvSpPr>
        <p:spPr>
          <a:xfrm>
            <a:off x="7447046" y="-63180"/>
            <a:ext cx="928845" cy="768735"/>
          </a:xfrm>
          <a:custGeom>
            <a:avLst/>
            <a:gdLst/>
            <a:ahLst/>
            <a:cxnLst/>
            <a:rect l="l" t="t" r="r" b="b"/>
            <a:pathLst>
              <a:path w="910818" h="750833" extrusionOk="0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rgbClr val="5CF0F7">
              <a:alpha val="4705"/>
            </a:srgbClr>
          </a:solidFill>
          <a:ln w="63500" cap="rnd" cmpd="sng">
            <a:solidFill>
              <a:srgbClr val="5CF0F7">
                <a:alpha val="29803"/>
              </a:srgb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3400" tIns="46700" rIns="93400" bIns="46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7" name="Google Shape;47;p1"/>
          <p:cNvSpPr/>
          <p:nvPr/>
        </p:nvSpPr>
        <p:spPr>
          <a:xfrm>
            <a:off x="8890670" y="-63180"/>
            <a:ext cx="483253" cy="627627"/>
          </a:xfrm>
          <a:custGeom>
            <a:avLst/>
            <a:gdLst/>
            <a:ahLst/>
            <a:cxnLst/>
            <a:rect l="l" t="t" r="r" b="b"/>
            <a:pathLst>
              <a:path w="473874" h="613011" extrusionOk="0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rgbClr val="5CF0F7">
              <a:alpha val="4705"/>
            </a:srgbClr>
          </a:solidFill>
          <a:ln w="63500" cap="rnd" cmpd="sng">
            <a:solidFill>
              <a:srgbClr val="5CF0F7">
                <a:alpha val="29803"/>
              </a:srgb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3400" tIns="46700" rIns="93400" bIns="46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8" name="Google Shape;48;p1"/>
          <p:cNvSpPr/>
          <p:nvPr/>
        </p:nvSpPr>
        <p:spPr>
          <a:xfrm>
            <a:off x="7901589" y="289679"/>
            <a:ext cx="1150856" cy="1155428"/>
          </a:xfrm>
          <a:prstGeom prst="ellipse">
            <a:avLst/>
          </a:prstGeom>
          <a:solidFill>
            <a:srgbClr val="5CF0F7">
              <a:alpha val="4705"/>
            </a:srgbClr>
          </a:solidFill>
          <a:ln w="12700" cap="rnd" cmpd="sng">
            <a:solidFill>
              <a:srgbClr val="5CF0F7">
                <a:alpha val="29803"/>
              </a:srgb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3400" tIns="46700" rIns="93400" bIns="46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9" name="Google Shape;49;p1"/>
          <p:cNvSpPr/>
          <p:nvPr/>
        </p:nvSpPr>
        <p:spPr>
          <a:xfrm>
            <a:off x="9091155" y="767476"/>
            <a:ext cx="282768" cy="929641"/>
          </a:xfrm>
          <a:custGeom>
            <a:avLst/>
            <a:gdLst/>
            <a:ahLst/>
            <a:cxnLst/>
            <a:rect l="l" t="t" r="r" b="b"/>
            <a:pathLst>
              <a:path w="277280" h="907992" extrusionOk="0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rgbClr val="5CF0F7">
              <a:alpha val="4705"/>
            </a:srgbClr>
          </a:solidFill>
          <a:ln w="63500" cap="rnd" cmpd="sng">
            <a:solidFill>
              <a:srgbClr val="5CF0F7">
                <a:alpha val="29803"/>
              </a:srgb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3400" tIns="46700" rIns="93400" bIns="46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50" name="Google Shape;50;p1"/>
          <p:cNvSpPr/>
          <p:nvPr/>
        </p:nvSpPr>
        <p:spPr>
          <a:xfrm>
            <a:off x="7741107" y="745867"/>
            <a:ext cx="988927" cy="992855"/>
          </a:xfrm>
          <a:prstGeom prst="ellipse">
            <a:avLst/>
          </a:prstGeom>
          <a:solidFill>
            <a:srgbClr val="5CF0F7">
              <a:alpha val="4705"/>
            </a:srgbClr>
          </a:solidFill>
          <a:ln w="63500" cap="rnd" cmpd="sng">
            <a:solidFill>
              <a:srgbClr val="5CF0F7">
                <a:alpha val="29803"/>
              </a:srgb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3400" tIns="46700" rIns="93400" bIns="46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51" name="Google Shape;51;p1"/>
          <p:cNvSpPr/>
          <p:nvPr/>
        </p:nvSpPr>
        <p:spPr>
          <a:xfrm>
            <a:off x="7617886" y="1358103"/>
            <a:ext cx="620227" cy="622691"/>
          </a:xfrm>
          <a:prstGeom prst="ellipse">
            <a:avLst/>
          </a:prstGeom>
          <a:solidFill>
            <a:srgbClr val="5CF0F7">
              <a:alpha val="4705"/>
            </a:srgbClr>
          </a:solidFill>
          <a:ln w="12700" cap="rnd" cmpd="sng">
            <a:solidFill>
              <a:srgbClr val="5CF0F7">
                <a:alpha val="29803"/>
              </a:srgb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3400" tIns="46700" rIns="93400" bIns="46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52" name="Google Shape;52;p1"/>
          <p:cNvSpPr/>
          <p:nvPr/>
        </p:nvSpPr>
        <p:spPr>
          <a:xfrm>
            <a:off x="7780951" y="5745219"/>
            <a:ext cx="752958" cy="755949"/>
          </a:xfrm>
          <a:prstGeom prst="ellipse">
            <a:avLst/>
          </a:prstGeom>
          <a:solidFill>
            <a:srgbClr val="5CF0F7">
              <a:alpha val="4705"/>
            </a:srgbClr>
          </a:solidFill>
          <a:ln w="12700" cap="rnd" cmpd="sng">
            <a:solidFill>
              <a:srgbClr val="5CF0F7">
                <a:alpha val="14901"/>
              </a:srgb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3400" tIns="46700" rIns="93400" bIns="46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53" name="Google Shape;53;p1"/>
          <p:cNvSpPr/>
          <p:nvPr/>
        </p:nvSpPr>
        <p:spPr>
          <a:xfrm>
            <a:off x="7110888" y="5367244"/>
            <a:ext cx="752958" cy="755949"/>
          </a:xfrm>
          <a:prstGeom prst="ellipse">
            <a:avLst/>
          </a:prstGeom>
          <a:solidFill>
            <a:srgbClr val="5CF0F7">
              <a:alpha val="4705"/>
            </a:srgbClr>
          </a:solidFill>
          <a:ln w="63500" cap="rnd" cmpd="sng">
            <a:solidFill>
              <a:srgbClr val="5CF0F7">
                <a:alpha val="14901"/>
              </a:srgb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3400" tIns="46700" rIns="93400" bIns="46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54" name="Google Shape;54;p1"/>
          <p:cNvSpPr/>
          <p:nvPr/>
        </p:nvSpPr>
        <p:spPr>
          <a:xfrm>
            <a:off x="7642782" y="5045667"/>
            <a:ext cx="752958" cy="755949"/>
          </a:xfrm>
          <a:prstGeom prst="ellipse">
            <a:avLst/>
          </a:prstGeom>
          <a:solidFill>
            <a:srgbClr val="5CF0F7">
              <a:alpha val="4705"/>
            </a:srgbClr>
          </a:solidFill>
          <a:ln w="12700" cap="rnd" cmpd="sng">
            <a:solidFill>
              <a:srgbClr val="5CF0F7">
                <a:alpha val="14901"/>
              </a:srgb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3400" tIns="46700" rIns="93400" bIns="46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55" name="Google Shape;55;p1"/>
          <p:cNvSpPr/>
          <p:nvPr/>
        </p:nvSpPr>
        <p:spPr>
          <a:xfrm>
            <a:off x="8391900" y="5801616"/>
            <a:ext cx="617621" cy="620074"/>
          </a:xfrm>
          <a:prstGeom prst="ellipse">
            <a:avLst/>
          </a:prstGeom>
          <a:solidFill>
            <a:srgbClr val="5CF0F7">
              <a:alpha val="4705"/>
            </a:srgbClr>
          </a:solidFill>
          <a:ln w="63500" cap="rnd" cmpd="sng">
            <a:solidFill>
              <a:srgbClr val="5CF0F7">
                <a:alpha val="14901"/>
              </a:srgb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3400" tIns="46700" rIns="93400" bIns="46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56" name="Google Shape;56;p1"/>
          <p:cNvSpPr/>
          <p:nvPr/>
        </p:nvSpPr>
        <p:spPr>
          <a:xfrm>
            <a:off x="8238113" y="4195546"/>
            <a:ext cx="564505" cy="566747"/>
          </a:xfrm>
          <a:prstGeom prst="ellipse">
            <a:avLst/>
          </a:prstGeom>
          <a:solidFill>
            <a:srgbClr val="5CF0F7">
              <a:alpha val="4705"/>
            </a:srgbClr>
          </a:solidFill>
          <a:ln w="63500" cap="rnd" cmpd="sng">
            <a:solidFill>
              <a:srgbClr val="5CF0F7">
                <a:alpha val="14901"/>
              </a:srgb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3400" tIns="46700" rIns="93400" bIns="46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57" name="Google Shape;57;p1"/>
          <p:cNvSpPr/>
          <p:nvPr/>
        </p:nvSpPr>
        <p:spPr>
          <a:xfrm>
            <a:off x="8578300" y="5178472"/>
            <a:ext cx="564505" cy="566747"/>
          </a:xfrm>
          <a:prstGeom prst="ellipse">
            <a:avLst/>
          </a:prstGeom>
          <a:solidFill>
            <a:srgbClr val="5CF0F7">
              <a:alpha val="4705"/>
            </a:srgbClr>
          </a:solidFill>
          <a:ln w="63500" cap="rnd" cmpd="sng">
            <a:solidFill>
              <a:srgbClr val="5CF0F7">
                <a:alpha val="14901"/>
              </a:srgb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3400" tIns="46700" rIns="93400" bIns="46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58" name="Google Shape;58;p1"/>
          <p:cNvSpPr/>
          <p:nvPr/>
        </p:nvSpPr>
        <p:spPr>
          <a:xfrm>
            <a:off x="8860552" y="4904549"/>
            <a:ext cx="513371" cy="566748"/>
          </a:xfrm>
          <a:custGeom>
            <a:avLst/>
            <a:gdLst/>
            <a:ahLst/>
            <a:cxnLst/>
            <a:rect l="l" t="t" r="r" b="b"/>
            <a:pathLst>
              <a:path w="503408" h="553550" extrusionOk="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rgbClr val="5CF0F7">
              <a:alpha val="4705"/>
            </a:srgbClr>
          </a:solidFill>
          <a:ln w="63500" cap="rnd" cmpd="sng">
            <a:solidFill>
              <a:srgbClr val="5CF0F7">
                <a:alpha val="14901"/>
              </a:srgb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3400" tIns="46700" rIns="93400" bIns="46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59" name="Google Shape;59;p1"/>
          <p:cNvSpPr txBox="1">
            <a:spLocks noGrp="1"/>
          </p:cNvSpPr>
          <p:nvPr>
            <p:ph type="title"/>
          </p:nvPr>
        </p:nvSpPr>
        <p:spPr>
          <a:xfrm>
            <a:off x="1029421" y="691836"/>
            <a:ext cx="7266131" cy="9465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400" tIns="46700" rIns="93400" bIns="46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Verdana"/>
              <a:buNone/>
              <a:defRPr sz="33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60" name="Google Shape;60;p1"/>
          <p:cNvSpPr txBox="1">
            <a:spLocks noGrp="1"/>
          </p:cNvSpPr>
          <p:nvPr>
            <p:ph type="body" idx="1"/>
          </p:nvPr>
        </p:nvSpPr>
        <p:spPr>
          <a:xfrm>
            <a:off x="1029421" y="1850454"/>
            <a:ext cx="7266130" cy="4148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400" tIns="46700" rIns="93400" bIns="46700" anchor="ctr" anchorCtr="0">
            <a:noAutofit/>
          </a:bodyPr>
          <a:lstStyle>
            <a:lvl1pPr marL="457200" marR="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○"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30200" algn="l" rtl="0">
              <a:spcBef>
                <a:spcPts val="613"/>
              </a:spcBef>
              <a:spcAft>
                <a:spcPts val="0"/>
              </a:spcAft>
              <a:buClr>
                <a:schemeClr val="lt2"/>
              </a:buClr>
              <a:buSzPts val="1600"/>
              <a:buFont typeface="Noto Sans Symbols"/>
              <a:buChar char="○"/>
              <a:defRPr sz="16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17500" algn="l" rtl="0">
              <a:spcBef>
                <a:spcPts val="613"/>
              </a:spcBef>
              <a:spcAft>
                <a:spcPts val="0"/>
              </a:spcAft>
              <a:buClr>
                <a:schemeClr val="lt2"/>
              </a:buClr>
              <a:buSzPts val="1400"/>
              <a:buFont typeface="Noto Sans Symbols"/>
              <a:buChar char="○"/>
              <a:defRPr sz="14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04800" algn="l" rtl="0">
              <a:spcBef>
                <a:spcPts val="613"/>
              </a:spcBef>
              <a:spcAft>
                <a:spcPts val="0"/>
              </a:spcAft>
              <a:buClr>
                <a:schemeClr val="lt2"/>
              </a:buClr>
              <a:buSzPts val="1200"/>
              <a:buFont typeface="Noto Sans Symbols"/>
              <a:buChar char="○"/>
              <a:defRPr sz="12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04800" algn="l" rtl="0">
              <a:spcBef>
                <a:spcPts val="613"/>
              </a:spcBef>
              <a:spcAft>
                <a:spcPts val="0"/>
              </a:spcAft>
              <a:buClr>
                <a:schemeClr val="lt2"/>
              </a:buClr>
              <a:buSzPts val="1200"/>
              <a:buFont typeface="Noto Sans Symbols"/>
              <a:buChar char="○"/>
              <a:defRPr sz="12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55600" algn="l" rtl="0">
              <a:spcBef>
                <a:spcPts val="613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1" name="Google Shape;61;p1"/>
          <p:cNvSpPr txBox="1">
            <a:spLocks noGrp="1"/>
          </p:cNvSpPr>
          <p:nvPr>
            <p:ph type="dt" idx="10"/>
          </p:nvPr>
        </p:nvSpPr>
        <p:spPr>
          <a:xfrm>
            <a:off x="6564750" y="6093717"/>
            <a:ext cx="2175828" cy="373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400" tIns="46700" rIns="93400" bIns="46700" anchor="b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 dirty="0"/>
          </a:p>
        </p:txBody>
      </p:sp>
      <p:sp>
        <p:nvSpPr>
          <p:cNvPr id="62" name="Google Shape;62;p1"/>
          <p:cNvSpPr txBox="1">
            <a:spLocks noGrp="1"/>
          </p:cNvSpPr>
          <p:nvPr>
            <p:ph type="ftr" idx="11"/>
          </p:nvPr>
        </p:nvSpPr>
        <p:spPr>
          <a:xfrm>
            <a:off x="1204318" y="6093717"/>
            <a:ext cx="5360432" cy="373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400" tIns="46700" rIns="93400" bIns="46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 dirty="0"/>
          </a:p>
        </p:txBody>
      </p:sp>
      <p:sp>
        <p:nvSpPr>
          <p:cNvPr id="63" name="Google Shape;63;p1"/>
          <p:cNvSpPr txBox="1">
            <a:spLocks noGrp="1"/>
          </p:cNvSpPr>
          <p:nvPr>
            <p:ph type="sldNum" idx="12"/>
          </p:nvPr>
        </p:nvSpPr>
        <p:spPr>
          <a:xfrm>
            <a:off x="583992" y="6093717"/>
            <a:ext cx="620326" cy="373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400" tIns="46700" rIns="93400" bIns="46700" anchor="b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dirty="0"/>
          </a:p>
        </p:txBody>
      </p:sp>
      <p:sp>
        <p:nvSpPr>
          <p:cNvPr id="64" name="Google Shape;64;p1"/>
          <p:cNvSpPr/>
          <p:nvPr/>
        </p:nvSpPr>
        <p:spPr>
          <a:xfrm>
            <a:off x="1614506" y="5584266"/>
            <a:ext cx="1947021" cy="1503685"/>
          </a:xfrm>
          <a:custGeom>
            <a:avLst/>
            <a:gdLst/>
            <a:ahLst/>
            <a:cxnLst/>
            <a:rect l="l" t="t" r="r" b="b"/>
            <a:pathLst>
              <a:path w="1909234" h="1468668" extrusionOk="0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rgbClr val="76D9E8">
              <a:alpha val="7843"/>
            </a:srgbClr>
          </a:solidFill>
          <a:ln w="330200" cap="rnd" cmpd="sng">
            <a:solidFill>
              <a:srgbClr val="5CF0F7">
                <a:alpha val="0"/>
              </a:srgb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3400" tIns="46700" rIns="93400" bIns="46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65" name="Google Shape;65;p1"/>
          <p:cNvSpPr/>
          <p:nvPr/>
        </p:nvSpPr>
        <p:spPr>
          <a:xfrm>
            <a:off x="8740577" y="3463600"/>
            <a:ext cx="312372" cy="313613"/>
          </a:xfrm>
          <a:prstGeom prst="ellipse">
            <a:avLst/>
          </a:prstGeom>
          <a:solidFill>
            <a:srgbClr val="5CF0F7">
              <a:alpha val="4705"/>
            </a:srgbClr>
          </a:solidFill>
          <a:ln w="63500" cap="rnd" cmpd="sng">
            <a:solidFill>
              <a:srgbClr val="5CF0F7">
                <a:alpha val="14901"/>
              </a:srgb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3400" tIns="46700" rIns="93400" bIns="46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66" name="Google Shape;66;p1"/>
          <p:cNvSpPr/>
          <p:nvPr/>
        </p:nvSpPr>
        <p:spPr>
          <a:xfrm>
            <a:off x="8564419" y="3620407"/>
            <a:ext cx="312372" cy="313613"/>
          </a:xfrm>
          <a:prstGeom prst="ellipse">
            <a:avLst/>
          </a:prstGeom>
          <a:solidFill>
            <a:srgbClr val="5CF0F7">
              <a:alpha val="4705"/>
            </a:srgbClr>
          </a:solidFill>
          <a:ln w="63500" cap="rnd" cmpd="sng">
            <a:solidFill>
              <a:srgbClr val="5CF0F7">
                <a:alpha val="14901"/>
              </a:srgb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3400" tIns="46700" rIns="93400" bIns="46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67" name="Google Shape;67;p1"/>
          <p:cNvSpPr/>
          <p:nvPr/>
        </p:nvSpPr>
        <p:spPr>
          <a:xfrm>
            <a:off x="8778783" y="3776441"/>
            <a:ext cx="312372" cy="313613"/>
          </a:xfrm>
          <a:prstGeom prst="ellipse">
            <a:avLst/>
          </a:prstGeom>
          <a:solidFill>
            <a:srgbClr val="5CF0F7">
              <a:alpha val="4705"/>
            </a:srgbClr>
          </a:solidFill>
          <a:ln w="63500" cap="rnd" cmpd="sng">
            <a:solidFill>
              <a:srgbClr val="5CF0F7">
                <a:alpha val="14901"/>
              </a:srgb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3400" tIns="46700" rIns="93400" bIns="46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68" name="Google Shape;68;p1"/>
          <p:cNvSpPr/>
          <p:nvPr/>
        </p:nvSpPr>
        <p:spPr>
          <a:xfrm>
            <a:off x="157738" y="2763278"/>
            <a:ext cx="476882" cy="478776"/>
          </a:xfrm>
          <a:prstGeom prst="ellipse">
            <a:avLst/>
          </a:prstGeom>
          <a:solidFill>
            <a:srgbClr val="5CF0F7">
              <a:alpha val="4705"/>
            </a:srgbClr>
          </a:solidFill>
          <a:ln w="12700" cap="rnd" cmpd="sng">
            <a:solidFill>
              <a:srgbClr val="5CF0F7">
                <a:alpha val="14901"/>
              </a:srgb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3400" tIns="46700" rIns="93400" bIns="46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69" name="Google Shape;69;p1"/>
          <p:cNvSpPr/>
          <p:nvPr/>
        </p:nvSpPr>
        <p:spPr>
          <a:xfrm>
            <a:off x="483593" y="3242054"/>
            <a:ext cx="467850" cy="469708"/>
          </a:xfrm>
          <a:prstGeom prst="ellipse">
            <a:avLst/>
          </a:prstGeom>
          <a:solidFill>
            <a:srgbClr val="5CF0F7">
              <a:alpha val="4705"/>
            </a:srgbClr>
          </a:solidFill>
          <a:ln w="12700" cap="rnd" cmpd="sng">
            <a:solidFill>
              <a:srgbClr val="5CF0F7">
                <a:alpha val="14901"/>
              </a:srgb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3400" tIns="46700" rIns="93400" bIns="46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70" name="Google Shape;70;p1"/>
          <p:cNvSpPr/>
          <p:nvPr/>
        </p:nvSpPr>
        <p:spPr>
          <a:xfrm>
            <a:off x="275607" y="3463601"/>
            <a:ext cx="359013" cy="360439"/>
          </a:xfrm>
          <a:prstGeom prst="ellipse">
            <a:avLst/>
          </a:prstGeom>
          <a:solidFill>
            <a:srgbClr val="5CF0F7">
              <a:alpha val="4705"/>
            </a:srgbClr>
          </a:solidFill>
          <a:ln w="63500" cap="rnd" cmpd="sng">
            <a:solidFill>
              <a:srgbClr val="5CF0F7">
                <a:alpha val="14901"/>
              </a:srgb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3400" tIns="46700" rIns="93400" bIns="46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71" name="Google Shape;71;p1"/>
          <p:cNvSpPr/>
          <p:nvPr/>
        </p:nvSpPr>
        <p:spPr>
          <a:xfrm>
            <a:off x="-88314" y="2643028"/>
            <a:ext cx="1387366" cy="1954755"/>
          </a:xfrm>
          <a:custGeom>
            <a:avLst/>
            <a:gdLst/>
            <a:ahLst/>
            <a:cxnLst/>
            <a:rect l="l" t="t" r="r" b="b"/>
            <a:pathLst>
              <a:path w="1360441" h="1909234" extrusionOk="0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rgbClr val="76D9E8">
              <a:alpha val="7843"/>
            </a:srgbClr>
          </a:solidFill>
          <a:ln w="330200" cap="rnd" cmpd="sng">
            <a:solidFill>
              <a:srgbClr val="5CF0F7">
                <a:alpha val="0"/>
              </a:srgb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3400" tIns="46700" rIns="93400" bIns="46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72" name="Google Shape;72;p1"/>
          <p:cNvSpPr/>
          <p:nvPr/>
        </p:nvSpPr>
        <p:spPr>
          <a:xfrm>
            <a:off x="6295300" y="2452530"/>
            <a:ext cx="1242364" cy="1247299"/>
          </a:xfrm>
          <a:prstGeom prst="ellipse">
            <a:avLst/>
          </a:prstGeom>
          <a:solidFill>
            <a:srgbClr val="76D9E8">
              <a:alpha val="9803"/>
            </a:srgbClr>
          </a:solidFill>
          <a:ln w="177800" cap="rnd" cmpd="sng">
            <a:solidFill>
              <a:srgbClr val="E8F8FB">
                <a:alpha val="0"/>
              </a:srgb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3400" tIns="46700" rIns="93400" bIns="46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3"/>
          <p:cNvSpPr txBox="1">
            <a:spLocks noGrp="1"/>
          </p:cNvSpPr>
          <p:nvPr>
            <p:ph type="ctrTitle"/>
          </p:nvPr>
        </p:nvSpPr>
        <p:spPr>
          <a:xfrm>
            <a:off x="623664" y="193138"/>
            <a:ext cx="7317363" cy="9512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400" tIns="46700" rIns="93400" bIns="46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Verdana"/>
              <a:buNone/>
            </a:pPr>
            <a:r>
              <a:rPr lang="en-GB" sz="4100" b="1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New to Year </a:t>
            </a:r>
            <a:r>
              <a:rPr lang="en-GB" b="1" dirty="0">
                <a:solidFill>
                  <a:schemeClr val="dk1"/>
                </a:solidFill>
              </a:rPr>
              <a:t>3</a:t>
            </a:r>
            <a:endParaRPr sz="4100" b="1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58" name="Google Shape;158;p13"/>
          <p:cNvSpPr txBox="1">
            <a:spLocks noGrp="1"/>
          </p:cNvSpPr>
          <p:nvPr>
            <p:ph type="subTitle" idx="1"/>
          </p:nvPr>
        </p:nvSpPr>
        <p:spPr>
          <a:xfrm>
            <a:off x="270000" y="1520185"/>
            <a:ext cx="8431312" cy="4939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400" tIns="46700" rIns="93400" bIns="46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50"/>
              <a:buFont typeface="Noto Sans Symbols"/>
              <a:buNone/>
            </a:pPr>
            <a:r>
              <a:rPr lang="en-GB" sz="185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Information Session for Parents and Carers  </a:t>
            </a:r>
            <a:endParaRPr dirty="0"/>
          </a:p>
          <a:p>
            <a:pPr marL="0" marR="0" lvl="0" indent="0" algn="l" rtl="0">
              <a:lnSpc>
                <a:spcPct val="90000"/>
              </a:lnSpc>
              <a:spcBef>
                <a:spcPts val="983"/>
              </a:spcBef>
              <a:spcAft>
                <a:spcPts val="0"/>
              </a:spcAft>
              <a:buClr>
                <a:schemeClr val="lt2"/>
              </a:buClr>
              <a:buSzPts val="1850"/>
              <a:buFont typeface="Noto Sans Symbols"/>
              <a:buNone/>
            </a:pPr>
            <a:r>
              <a:rPr lang="en-GB" sz="1850" dirty="0" smtClean="0">
                <a:solidFill>
                  <a:schemeClr val="dk1"/>
                </a:solidFill>
              </a:rPr>
              <a:t>Monday 23rd</a:t>
            </a:r>
            <a:r>
              <a:rPr lang="en-GB" sz="1850" dirty="0" smtClean="0">
                <a:solidFill>
                  <a:schemeClr val="dk1"/>
                </a:solidFill>
              </a:rPr>
              <a:t> </a:t>
            </a:r>
            <a:r>
              <a:rPr lang="en-GB" sz="1850" dirty="0">
                <a:solidFill>
                  <a:schemeClr val="dk1"/>
                </a:solidFill>
              </a:rPr>
              <a:t>September</a:t>
            </a:r>
            <a:endParaRPr dirty="0"/>
          </a:p>
          <a:p>
            <a:pPr marL="0" marR="0" lvl="0" indent="0" algn="l" rtl="0">
              <a:lnSpc>
                <a:spcPct val="90000"/>
              </a:lnSpc>
              <a:spcBef>
                <a:spcPts val="983"/>
              </a:spcBef>
              <a:spcAft>
                <a:spcPts val="0"/>
              </a:spcAft>
              <a:buClr>
                <a:schemeClr val="lt2"/>
              </a:buClr>
              <a:buSzPts val="1850"/>
              <a:buFont typeface="Noto Sans Symbols"/>
              <a:buNone/>
            </a:pPr>
            <a:r>
              <a:rPr lang="en-GB" sz="1850" b="1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www.morley.cambs.sch.uk</a:t>
            </a:r>
            <a:endParaRPr dirty="0"/>
          </a:p>
          <a:p>
            <a:pPr marL="0" marR="0" lvl="0" indent="0" algn="l" rtl="0">
              <a:lnSpc>
                <a:spcPct val="90000"/>
              </a:lnSpc>
              <a:spcBef>
                <a:spcPts val="983"/>
              </a:spcBef>
              <a:spcAft>
                <a:spcPts val="0"/>
              </a:spcAft>
              <a:buClr>
                <a:schemeClr val="lt2"/>
              </a:buClr>
              <a:buSzPts val="1850"/>
              <a:buFont typeface="Noto Sans Symbols"/>
              <a:buNone/>
            </a:pPr>
            <a:endParaRPr sz="185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13"/>
              </a:spcBef>
              <a:spcAft>
                <a:spcPts val="0"/>
              </a:spcAft>
              <a:buClr>
                <a:schemeClr val="lt2"/>
              </a:buClr>
              <a:buSzPts val="1850"/>
              <a:buFont typeface="Noto Sans Symbols"/>
              <a:buNone/>
            </a:pPr>
            <a:r>
              <a:rPr lang="en-GB" sz="1850" b="0" i="1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Please sign in </a:t>
            </a:r>
            <a:r>
              <a:rPr lang="en-GB" sz="1850" i="1" dirty="0">
                <a:solidFill>
                  <a:schemeClr val="dk1"/>
                </a:solidFill>
              </a:rPr>
              <a:t>on the class sheet. </a:t>
            </a:r>
            <a:endParaRPr dirty="0"/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50"/>
              <a:buFont typeface="Noto Sans Symbols"/>
              <a:buNone/>
            </a:pPr>
            <a:endParaRPr sz="1850" b="1" i="1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52"/>
              <a:buFont typeface="Noto Sans Symbols"/>
              <a:buNone/>
            </a:pPr>
            <a:r>
              <a:rPr lang="en-GB" sz="3052" b="1" i="1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Who are we?</a:t>
            </a:r>
            <a:endParaRPr sz="3052" b="1" i="1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50"/>
              <a:buFont typeface="Noto Sans Symbols"/>
              <a:buNone/>
            </a:pPr>
            <a:endParaRPr sz="1850" b="1" i="1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50"/>
              <a:buFont typeface="Noto Sans Symbols"/>
              <a:buNone/>
            </a:pPr>
            <a:r>
              <a:rPr lang="en-GB" sz="1850" i="1" dirty="0">
                <a:solidFill>
                  <a:schemeClr val="dk1"/>
                </a:solidFill>
              </a:rPr>
              <a:t>Turquoise </a:t>
            </a:r>
            <a:r>
              <a:rPr lang="en-GB" sz="1850" b="0" i="1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Class:  </a:t>
            </a:r>
            <a:r>
              <a:rPr lang="en-GB" sz="1850" i="1" dirty="0">
                <a:solidFill>
                  <a:schemeClr val="dk1"/>
                </a:solidFill>
              </a:rPr>
              <a:t>Jo Proctor</a:t>
            </a:r>
            <a:r>
              <a:rPr lang="en-GB" sz="1850" b="0" i="1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  </a:t>
            </a:r>
            <a:r>
              <a:rPr lang="en-GB" sz="1850" i="1" dirty="0">
                <a:solidFill>
                  <a:schemeClr val="dk1"/>
                </a:solidFill>
              </a:rPr>
              <a:t>Mel Bowler </a:t>
            </a:r>
            <a:endParaRPr dirty="0"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50"/>
              <a:buFont typeface="Noto Sans Symbols"/>
              <a:buNone/>
            </a:pPr>
            <a:endParaRPr sz="1850" b="0" i="1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50"/>
              <a:buFont typeface="Noto Sans Symbols"/>
              <a:buNone/>
            </a:pPr>
            <a:r>
              <a:rPr lang="en-GB" sz="1850" i="1" dirty="0">
                <a:solidFill>
                  <a:schemeClr val="dk1"/>
                </a:solidFill>
              </a:rPr>
              <a:t>Topaz </a:t>
            </a:r>
            <a:r>
              <a:rPr lang="en-GB" sz="1850" b="0" i="1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Class: </a:t>
            </a:r>
            <a:r>
              <a:rPr lang="en-GB" sz="1850" i="1" dirty="0">
                <a:solidFill>
                  <a:schemeClr val="dk1"/>
                </a:solidFill>
              </a:rPr>
              <a:t>Josh Hanson </a:t>
            </a:r>
            <a:endParaRPr dirty="0"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50"/>
              <a:buFont typeface="Noto Sans Symbols"/>
              <a:buNone/>
            </a:pPr>
            <a:endParaRPr dirty="0"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50"/>
              <a:buFont typeface="Noto Sans Symbols"/>
              <a:buNone/>
            </a:pPr>
            <a:r>
              <a:rPr lang="en-GB" sz="1850" b="0" i="1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Teaching Assistants:</a:t>
            </a:r>
            <a:r>
              <a:rPr lang="en-GB" sz="1850" i="1" dirty="0">
                <a:solidFill>
                  <a:schemeClr val="dk1"/>
                </a:solidFill>
              </a:rPr>
              <a:t> </a:t>
            </a:r>
            <a:r>
              <a:rPr lang="en-GB" sz="1850" i="1" dirty="0" smtClean="0">
                <a:solidFill>
                  <a:schemeClr val="dk1"/>
                </a:solidFill>
              </a:rPr>
              <a:t>Sarah Sullivan</a:t>
            </a:r>
            <a:r>
              <a:rPr lang="en-GB" sz="1850" b="0" i="1" u="none" strike="noStrike" cap="none" dirty="0" smtClean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   </a:t>
            </a:r>
            <a:endParaRPr sz="1850" b="0" i="1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50"/>
              <a:buFont typeface="Noto Sans Symbols"/>
              <a:buNone/>
            </a:pPr>
            <a:endParaRPr sz="1850" b="0" i="1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10"/>
              <a:buFont typeface="Noto Sans Symbols"/>
              <a:buNone/>
            </a:pPr>
            <a:endParaRPr dirty="0"/>
          </a:p>
        </p:txBody>
      </p:sp>
      <p:pic>
        <p:nvPicPr>
          <p:cNvPr id="159" name="Google Shape;159;p13" descr="\\2107srv001\staff$\kkowalska\Documents\My Pictures\Morley_Logo_Type_Large_blk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254775" y="342404"/>
            <a:ext cx="1346240" cy="16561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22"/>
          <p:cNvSpPr txBox="1">
            <a:spLocks noGrp="1"/>
          </p:cNvSpPr>
          <p:nvPr>
            <p:ph type="title"/>
          </p:nvPr>
        </p:nvSpPr>
        <p:spPr>
          <a:xfrm>
            <a:off x="377125" y="755500"/>
            <a:ext cx="8570700" cy="9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400" tIns="46700" rIns="93400" bIns="46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Verdana"/>
              <a:buNone/>
            </a:pPr>
            <a:r>
              <a:rPr lang="en-GB" sz="4100" b="1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Thank you for all your support!</a:t>
            </a:r>
            <a:endParaRPr sz="4100" b="1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33" name="Google Shape;233;p22"/>
          <p:cNvSpPr txBox="1">
            <a:spLocks noGrp="1"/>
          </p:cNvSpPr>
          <p:nvPr>
            <p:ph type="body" idx="1"/>
          </p:nvPr>
        </p:nvSpPr>
        <p:spPr>
          <a:xfrm>
            <a:off x="476725" y="2937164"/>
            <a:ext cx="8371500" cy="1942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400" tIns="46700" rIns="93400" bIns="46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Noto Sans Symbols"/>
              <a:buNone/>
            </a:pP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Noto Sans Symbols"/>
              <a:buNone/>
            </a:pPr>
            <a:endParaRPr dirty="0"/>
          </a:p>
          <a:p>
            <a:pPr marL="350272" marR="0" lvl="0" indent="-321697" algn="ctr" rtl="0">
              <a:lnSpc>
                <a:spcPct val="80000"/>
              </a:lnSpc>
              <a:spcBef>
                <a:spcPts val="90"/>
              </a:spcBef>
              <a:spcAft>
                <a:spcPts val="0"/>
              </a:spcAft>
              <a:buClr>
                <a:schemeClr val="lt2"/>
              </a:buClr>
              <a:buSzPts val="450"/>
              <a:buFont typeface="Noto Sans Symbols"/>
              <a:buNone/>
            </a:pPr>
            <a:endParaRPr sz="24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613"/>
              </a:spcBef>
              <a:spcAft>
                <a:spcPts val="0"/>
              </a:spcAft>
              <a:buClr>
                <a:schemeClr val="lt2"/>
              </a:buClr>
              <a:buSzPts val="1600"/>
              <a:buFont typeface="Noto Sans Symbols"/>
              <a:buNone/>
            </a:pPr>
            <a:r>
              <a:rPr lang="en-GB" sz="2400" dirty="0">
                <a:solidFill>
                  <a:schemeClr val="dk1"/>
                </a:solidFill>
              </a:rPr>
              <a:t>Could </a:t>
            </a:r>
            <a:r>
              <a:rPr lang="en-GB" sz="2400" i="0" u="none" strike="noStrike" cap="none" dirty="0">
                <a:solidFill>
                  <a:schemeClr val="dk1"/>
                </a:solidFill>
              </a:rPr>
              <a:t>you volunteer to help </a:t>
            </a:r>
            <a:r>
              <a:rPr lang="en-GB" sz="2400" i="0" u="none" strike="noStrike" cap="none" dirty="0" smtClean="0">
                <a:solidFill>
                  <a:schemeClr val="dk1"/>
                </a:solidFill>
              </a:rPr>
              <a:t>regularly, hear readers, support handwriting?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613"/>
              </a:spcBef>
              <a:spcAft>
                <a:spcPts val="0"/>
              </a:spcAft>
              <a:buClr>
                <a:schemeClr val="lt2"/>
              </a:buClr>
              <a:buSzPts val="1600"/>
              <a:buFont typeface="Noto Sans Symbols"/>
              <a:buNone/>
            </a:pPr>
            <a:r>
              <a:rPr lang="en-GB" sz="2400" i="0" u="none" strike="noStrike" cap="none" dirty="0" smtClean="0">
                <a:solidFill>
                  <a:schemeClr val="dk1"/>
                </a:solidFill>
              </a:rPr>
              <a:t>Alternatively could you support </a:t>
            </a:r>
            <a:r>
              <a:rPr lang="en-GB" sz="2400" i="0" u="none" strike="noStrike" cap="none" dirty="0">
                <a:solidFill>
                  <a:schemeClr val="dk1"/>
                </a:solidFill>
              </a:rPr>
              <a:t>one</a:t>
            </a:r>
            <a:r>
              <a:rPr lang="en-GB" sz="2400" dirty="0">
                <a:solidFill>
                  <a:schemeClr val="dk1"/>
                </a:solidFill>
              </a:rPr>
              <a:t>-</a:t>
            </a:r>
            <a:r>
              <a:rPr lang="en-GB" sz="2400" i="0" u="none" strike="noStrike" cap="none" dirty="0">
                <a:solidFill>
                  <a:schemeClr val="dk1"/>
                </a:solidFill>
              </a:rPr>
              <a:t>off </a:t>
            </a:r>
            <a:r>
              <a:rPr lang="en-GB" sz="2400" i="0" u="none" strike="noStrike" cap="none" dirty="0" smtClean="0">
                <a:solidFill>
                  <a:schemeClr val="dk1"/>
                </a:solidFill>
              </a:rPr>
              <a:t>events, local area walks, trips, fun wow days? </a:t>
            </a:r>
            <a:endParaRPr sz="2400"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Noto Sans Symbols"/>
              <a:buNone/>
            </a:pPr>
            <a:r>
              <a:rPr lang="en-GB" sz="2400" i="0" u="none" strike="noStrike" cap="none" dirty="0">
                <a:solidFill>
                  <a:schemeClr val="dk1"/>
                </a:solidFill>
              </a:rPr>
              <a:t>   </a:t>
            </a:r>
            <a:endParaRPr sz="2400"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Noto Sans Symbols"/>
              <a:buNone/>
            </a:pPr>
            <a:r>
              <a:rPr lang="en-GB" sz="2400" dirty="0">
                <a:solidFill>
                  <a:schemeClr val="dk1"/>
                </a:solidFill>
              </a:rPr>
              <a:t>If you feel you have expertise in any of the topics we’re covering, we’d welcome your input. </a:t>
            </a:r>
            <a:endParaRPr lang="en-GB" sz="2400" dirty="0" smtClean="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Noto Sans Symbols"/>
              <a:buNone/>
            </a:pPr>
            <a:endParaRPr lang="en-GB" sz="2400" i="0" u="none" strike="noStrike" cap="none" dirty="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Noto Sans Symbols"/>
              <a:buNone/>
            </a:pPr>
            <a:r>
              <a:rPr lang="en-GB" sz="2400" dirty="0" smtClean="0">
                <a:solidFill>
                  <a:schemeClr val="dk1"/>
                </a:solidFill>
              </a:rPr>
              <a:t>Please do let us know your availability.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Noto Sans Symbols"/>
              <a:buNone/>
            </a:pPr>
            <a:endParaRPr lang="en-GB" sz="2400" i="0" u="none" strike="noStrike" cap="none" dirty="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Noto Sans Symbols"/>
              <a:buNone/>
            </a:pPr>
            <a:r>
              <a:rPr lang="en-GB" sz="2400" dirty="0" smtClean="0">
                <a:solidFill>
                  <a:schemeClr val="dk1"/>
                </a:solidFill>
              </a:rPr>
              <a:t>Thank You! </a:t>
            </a:r>
            <a:endParaRPr sz="2400" i="0" u="none" strike="noStrike" cap="none" dirty="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Noto Sans Symbols"/>
              <a:buNone/>
            </a:pPr>
            <a:endParaRPr sz="12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lnSpc>
                <a:spcPct val="80000"/>
              </a:lnSpc>
              <a:spcBef>
                <a:spcPts val="90"/>
              </a:spcBef>
              <a:spcAft>
                <a:spcPts val="0"/>
              </a:spcAft>
              <a:buClr>
                <a:schemeClr val="lt2"/>
              </a:buClr>
              <a:buSzPts val="450"/>
              <a:buFont typeface="Noto Sans Symbols"/>
              <a:buNone/>
            </a:pPr>
            <a:endParaRPr sz="45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23"/>
          <p:cNvSpPr txBox="1">
            <a:spLocks noGrp="1"/>
          </p:cNvSpPr>
          <p:nvPr>
            <p:ph type="title"/>
          </p:nvPr>
        </p:nvSpPr>
        <p:spPr>
          <a:xfrm>
            <a:off x="917397" y="193138"/>
            <a:ext cx="8039100" cy="9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400" tIns="46700" rIns="93400" bIns="46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Verdana"/>
              <a:buNone/>
            </a:pPr>
            <a:r>
              <a:rPr lang="en-GB" sz="4100" b="1" dirty="0">
                <a:solidFill>
                  <a:schemeClr val="dk1"/>
                </a:solidFill>
              </a:rPr>
              <a:t>Thanks for coming</a:t>
            </a:r>
            <a:endParaRPr sz="4100" b="1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41" name="Google Shape;241;p23"/>
          <p:cNvSpPr txBox="1">
            <a:spLocks noGrp="1"/>
          </p:cNvSpPr>
          <p:nvPr>
            <p:ph type="body" idx="1"/>
          </p:nvPr>
        </p:nvSpPr>
        <p:spPr>
          <a:xfrm>
            <a:off x="476738" y="1462151"/>
            <a:ext cx="8371500" cy="3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400" tIns="46700" rIns="93400" bIns="46700" anchor="ctr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90"/>
              </a:spcBef>
              <a:spcAft>
                <a:spcPts val="0"/>
              </a:spcAft>
              <a:buClr>
                <a:schemeClr val="lt2"/>
              </a:buClr>
              <a:buSzPts val="450"/>
              <a:buFont typeface="Noto Sans Symbols"/>
              <a:buNone/>
            </a:pPr>
            <a:r>
              <a:rPr lang="en-GB" sz="2400" dirty="0">
                <a:solidFill>
                  <a:srgbClr val="000000"/>
                </a:solidFill>
              </a:rPr>
              <a:t>Any questions</a:t>
            </a:r>
            <a:r>
              <a:rPr lang="en-GB" sz="2400" dirty="0" smtClean="0">
                <a:solidFill>
                  <a:srgbClr val="000000"/>
                </a:solidFill>
              </a:rPr>
              <a:t>?</a:t>
            </a:r>
          </a:p>
          <a:p>
            <a:pPr marL="0" marR="0" lvl="0" indent="0" algn="l" rtl="0">
              <a:lnSpc>
                <a:spcPct val="80000"/>
              </a:lnSpc>
              <a:spcBef>
                <a:spcPts val="90"/>
              </a:spcBef>
              <a:spcAft>
                <a:spcPts val="0"/>
              </a:spcAft>
              <a:buClr>
                <a:schemeClr val="lt2"/>
              </a:buClr>
              <a:buSzPts val="450"/>
              <a:buFont typeface="Noto Sans Symbols"/>
              <a:buNone/>
            </a:pPr>
            <a:endParaRPr lang="en-GB" sz="2400" dirty="0">
              <a:solidFill>
                <a:srgbClr val="000000"/>
              </a:solidFill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90"/>
              </a:spcBef>
              <a:spcAft>
                <a:spcPts val="0"/>
              </a:spcAft>
              <a:buClr>
                <a:schemeClr val="lt2"/>
              </a:buClr>
              <a:buSzPts val="450"/>
              <a:buFont typeface="Noto Sans Symbols"/>
              <a:buNone/>
            </a:pPr>
            <a:r>
              <a:rPr lang="en-GB" sz="2400" dirty="0" smtClean="0">
                <a:solidFill>
                  <a:srgbClr val="000000"/>
                </a:solidFill>
              </a:rPr>
              <a:t>Please make sure you have signed the attendance sheet.</a:t>
            </a:r>
            <a:endParaRPr sz="2400" dirty="0">
              <a:solidFill>
                <a:srgbClr val="000000"/>
              </a:solidFill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90"/>
              </a:spcBef>
              <a:spcAft>
                <a:spcPts val="0"/>
              </a:spcAft>
              <a:buClr>
                <a:schemeClr val="lt2"/>
              </a:buClr>
              <a:buSzPts val="450"/>
              <a:buFont typeface="Noto Sans Symbols"/>
              <a:buNone/>
            </a:pPr>
            <a:endParaRPr sz="2400" dirty="0">
              <a:solidFill>
                <a:srgbClr val="000000"/>
              </a:solidFill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90"/>
              </a:spcBef>
              <a:spcAft>
                <a:spcPts val="0"/>
              </a:spcAft>
              <a:buClr>
                <a:schemeClr val="lt2"/>
              </a:buClr>
              <a:buSzPts val="450"/>
              <a:buFont typeface="Noto Sans Symbols"/>
              <a:buNone/>
            </a:pPr>
            <a:endParaRPr sz="2400" dirty="0">
              <a:solidFill>
                <a:srgbClr val="000000"/>
              </a:solidFill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90"/>
              </a:spcBef>
              <a:spcAft>
                <a:spcPts val="0"/>
              </a:spcAft>
              <a:buClr>
                <a:schemeClr val="lt2"/>
              </a:buClr>
              <a:buSzPts val="450"/>
              <a:buFont typeface="Noto Sans Symbols"/>
              <a:buNone/>
            </a:pPr>
            <a:r>
              <a:rPr lang="en-GB" sz="2400" dirty="0">
                <a:solidFill>
                  <a:srgbClr val="000000"/>
                </a:solidFill>
              </a:rPr>
              <a:t>The information covered this afternoon is also available on the school website:</a:t>
            </a:r>
            <a:endParaRPr sz="2400" dirty="0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983"/>
              </a:spcBef>
              <a:spcAft>
                <a:spcPts val="0"/>
              </a:spcAft>
              <a:buClr>
                <a:schemeClr val="lt2"/>
              </a:buClr>
              <a:buSzPts val="1850"/>
              <a:buFont typeface="Noto Sans Symbols"/>
              <a:buNone/>
            </a:pPr>
            <a:r>
              <a:rPr lang="en-GB" sz="1850" b="1" dirty="0">
                <a:solidFill>
                  <a:schemeClr val="dk1"/>
                </a:solidFill>
              </a:rPr>
              <a:t>www.morley.cambs.sch.uk</a:t>
            </a:r>
            <a:endParaRPr sz="2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4"/>
          <p:cNvSpPr txBox="1">
            <a:spLocks noGrp="1"/>
          </p:cNvSpPr>
          <p:nvPr>
            <p:ph type="ctrTitle"/>
          </p:nvPr>
        </p:nvSpPr>
        <p:spPr>
          <a:xfrm>
            <a:off x="1033538" y="289200"/>
            <a:ext cx="7257900" cy="810300"/>
          </a:xfrm>
          <a:prstGeom prst="rect">
            <a:avLst/>
          </a:prstGeom>
        </p:spPr>
        <p:txBody>
          <a:bodyPr spcFirstLastPara="1" wrap="square" lIns="93400" tIns="46700" rIns="93400" bIns="46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 dirty="0">
                <a:solidFill>
                  <a:srgbClr val="000000"/>
                </a:solidFill>
              </a:rPr>
              <a:t>Topics</a:t>
            </a:r>
            <a:endParaRPr b="1" dirty="0">
              <a:solidFill>
                <a:srgbClr val="000000"/>
              </a:solidFill>
            </a:endParaRPr>
          </a:p>
        </p:txBody>
      </p:sp>
      <p:sp>
        <p:nvSpPr>
          <p:cNvPr id="166" name="Google Shape;166;p14"/>
          <p:cNvSpPr txBox="1">
            <a:spLocks noGrp="1"/>
          </p:cNvSpPr>
          <p:nvPr>
            <p:ph type="subTitle" idx="1"/>
          </p:nvPr>
        </p:nvSpPr>
        <p:spPr>
          <a:xfrm>
            <a:off x="1033533" y="1452835"/>
            <a:ext cx="7257900" cy="882000"/>
          </a:xfrm>
          <a:prstGeom prst="rect">
            <a:avLst/>
          </a:prstGeom>
        </p:spPr>
        <p:txBody>
          <a:bodyPr spcFirstLastPara="1" wrap="square" lIns="93400" tIns="46700" rIns="93400" bIns="46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3200" dirty="0">
                <a:solidFill>
                  <a:schemeClr val="dk1"/>
                </a:solidFill>
              </a:rPr>
              <a:t>•Roald Dahl</a:t>
            </a:r>
            <a:endParaRPr sz="320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3200" dirty="0">
                <a:solidFill>
                  <a:schemeClr val="dk1"/>
                </a:solidFill>
              </a:rPr>
              <a:t>•Volcanoes</a:t>
            </a:r>
            <a:endParaRPr sz="3200" dirty="0">
              <a:solidFill>
                <a:schemeClr val="dk1"/>
              </a:solidFill>
            </a:endParaRPr>
          </a:p>
          <a:p>
            <a:pPr marL="0" lvl="0" indent="0">
              <a:lnSpc>
                <a:spcPct val="115000"/>
              </a:lnSpc>
              <a:spcBef>
                <a:spcPts val="800"/>
              </a:spcBef>
              <a:buClr>
                <a:schemeClr val="dk1"/>
              </a:buClr>
              <a:buSzPts val="1100"/>
            </a:pPr>
            <a:r>
              <a:rPr lang="en-GB" sz="3200" dirty="0">
                <a:solidFill>
                  <a:schemeClr val="dk1"/>
                </a:solidFill>
              </a:rPr>
              <a:t>•Ancient </a:t>
            </a:r>
            <a:r>
              <a:rPr lang="en-GB" sz="3200" dirty="0">
                <a:solidFill>
                  <a:schemeClr val="dk1"/>
                </a:solidFill>
              </a:rPr>
              <a:t>Egyptians</a:t>
            </a:r>
          </a:p>
          <a:p>
            <a:pPr marL="0" lvl="0" indent="0">
              <a:lnSpc>
                <a:spcPct val="115000"/>
              </a:lnSpc>
              <a:spcBef>
                <a:spcPts val="800"/>
              </a:spcBef>
              <a:buClr>
                <a:schemeClr val="dk1"/>
              </a:buClr>
              <a:buSzPts val="1100"/>
            </a:pPr>
            <a:r>
              <a:rPr lang="en-GB" sz="3200" dirty="0" smtClean="0">
                <a:solidFill>
                  <a:schemeClr val="dk1"/>
                </a:solidFill>
              </a:rPr>
              <a:t>•</a:t>
            </a:r>
            <a:r>
              <a:rPr lang="en-GB" sz="3200" dirty="0">
                <a:solidFill>
                  <a:schemeClr val="dk1"/>
                </a:solidFill>
              </a:rPr>
              <a:t>Ancient </a:t>
            </a:r>
            <a:r>
              <a:rPr lang="en-GB" sz="3200" dirty="0" smtClean="0">
                <a:solidFill>
                  <a:schemeClr val="dk1"/>
                </a:solidFill>
              </a:rPr>
              <a:t>C</a:t>
            </a:r>
            <a:r>
              <a:rPr lang="en-GB" sz="3200" dirty="0" smtClean="0">
                <a:solidFill>
                  <a:schemeClr val="dk1"/>
                </a:solidFill>
              </a:rPr>
              <a:t>ivilizations</a:t>
            </a:r>
            <a:endParaRPr lang="en-GB" sz="3200" dirty="0" smtClean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3200" dirty="0" smtClean="0">
                <a:solidFill>
                  <a:schemeClr val="dk1"/>
                </a:solidFill>
              </a:rPr>
              <a:t>•Wondrous Wilderness</a:t>
            </a:r>
            <a:endParaRPr sz="320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3200" dirty="0">
                <a:solidFill>
                  <a:schemeClr val="dk1"/>
                </a:solidFill>
              </a:rPr>
              <a:t>•The Romans</a:t>
            </a:r>
            <a:endParaRPr sz="32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400"/>
              </a:spcBef>
              <a:spcAft>
                <a:spcPts val="613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5"/>
          <p:cNvSpPr txBox="1">
            <a:spLocks noGrp="1"/>
          </p:cNvSpPr>
          <p:nvPr>
            <p:ph type="ctrTitle"/>
          </p:nvPr>
        </p:nvSpPr>
        <p:spPr>
          <a:xfrm>
            <a:off x="2847931" y="176725"/>
            <a:ext cx="3629100" cy="826200"/>
          </a:xfrm>
          <a:prstGeom prst="rect">
            <a:avLst/>
          </a:prstGeom>
        </p:spPr>
        <p:txBody>
          <a:bodyPr spcFirstLastPara="1" wrap="square" lIns="93400" tIns="46700" rIns="93400" bIns="46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 dirty="0">
                <a:solidFill>
                  <a:srgbClr val="000000"/>
                </a:solidFill>
              </a:rPr>
              <a:t>New to KS2</a:t>
            </a:r>
            <a:endParaRPr b="1" dirty="0">
              <a:solidFill>
                <a:srgbClr val="000000"/>
              </a:solidFill>
            </a:endParaRPr>
          </a:p>
        </p:txBody>
      </p:sp>
      <p:sp>
        <p:nvSpPr>
          <p:cNvPr id="173" name="Google Shape;173;p15"/>
          <p:cNvSpPr txBox="1">
            <a:spLocks noGrp="1"/>
          </p:cNvSpPr>
          <p:nvPr>
            <p:ph type="subTitle" idx="1"/>
          </p:nvPr>
        </p:nvSpPr>
        <p:spPr>
          <a:xfrm>
            <a:off x="321350" y="3155950"/>
            <a:ext cx="8692500" cy="2339100"/>
          </a:xfrm>
          <a:prstGeom prst="rect">
            <a:avLst/>
          </a:prstGeom>
        </p:spPr>
        <p:txBody>
          <a:bodyPr spcFirstLastPara="1" wrap="square" lIns="93400" tIns="46700" rIns="93400" bIns="46700" anchor="t" anchorCtr="0">
            <a:noAutofit/>
          </a:bodyPr>
          <a:lstStyle/>
          <a:p>
            <a:pPr marL="457200" lvl="0" indent="-3810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400"/>
              <a:buChar char="●"/>
            </a:pPr>
            <a:r>
              <a:rPr lang="en-GB" sz="2400" dirty="0">
                <a:solidFill>
                  <a:srgbClr val="000000"/>
                </a:solidFill>
              </a:rPr>
              <a:t>We’ll go swimming in the summer term. More information will be provided via the school website and a letter closer to the time.</a:t>
            </a:r>
            <a:endParaRPr sz="2400" dirty="0">
              <a:solidFill>
                <a:srgbClr val="000000"/>
              </a:solidFill>
            </a:endParaRPr>
          </a:p>
          <a:p>
            <a:pPr marL="457200" lvl="0" indent="0" algn="l" rtl="0">
              <a:spcBef>
                <a:spcPts val="613"/>
              </a:spcBef>
              <a:spcAft>
                <a:spcPts val="0"/>
              </a:spcAft>
              <a:buNone/>
            </a:pPr>
            <a:r>
              <a:rPr lang="en-GB" sz="2400" dirty="0">
                <a:solidFill>
                  <a:srgbClr val="000000"/>
                </a:solidFill>
              </a:rPr>
              <a:t> </a:t>
            </a:r>
            <a:endParaRPr sz="2400" dirty="0">
              <a:solidFill>
                <a:srgbClr val="000000"/>
              </a:solidFill>
            </a:endParaRPr>
          </a:p>
          <a:p>
            <a:pPr marL="457200" lvl="0" indent="-381000" algn="l" rtl="0">
              <a:spcBef>
                <a:spcPts val="613"/>
              </a:spcBef>
              <a:spcAft>
                <a:spcPts val="0"/>
              </a:spcAft>
              <a:buClr>
                <a:srgbClr val="000000"/>
              </a:buClr>
              <a:buSzPts val="2400"/>
              <a:buChar char="●"/>
            </a:pPr>
            <a:r>
              <a:rPr lang="en-GB" sz="2400" dirty="0">
                <a:solidFill>
                  <a:srgbClr val="000000"/>
                </a:solidFill>
              </a:rPr>
              <a:t>French will be taught on Thursdays by a specialist teacher - Ms </a:t>
            </a:r>
            <a:r>
              <a:rPr lang="en-GB" sz="2400" dirty="0">
                <a:solidFill>
                  <a:srgbClr val="000000"/>
                </a:solidFill>
              </a:rPr>
              <a:t>Jarry</a:t>
            </a:r>
            <a:r>
              <a:rPr lang="en-GB" sz="2400" dirty="0">
                <a:solidFill>
                  <a:srgbClr val="000000"/>
                </a:solidFill>
              </a:rPr>
              <a:t>. </a:t>
            </a:r>
            <a:endParaRPr sz="2400" dirty="0">
              <a:solidFill>
                <a:srgbClr val="000000"/>
              </a:solidFill>
            </a:endParaRPr>
          </a:p>
        </p:txBody>
      </p:sp>
      <p:pic>
        <p:nvPicPr>
          <p:cNvPr id="174" name="Google Shape;174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52688" y="1268621"/>
            <a:ext cx="4619625" cy="1685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6"/>
          <p:cNvSpPr txBox="1">
            <a:spLocks noGrp="1"/>
          </p:cNvSpPr>
          <p:nvPr>
            <p:ph type="title"/>
          </p:nvPr>
        </p:nvSpPr>
        <p:spPr>
          <a:xfrm>
            <a:off x="195800" y="193750"/>
            <a:ext cx="8933400" cy="9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400" tIns="46700" rIns="93400" bIns="46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Verdana"/>
              <a:buNone/>
            </a:pPr>
            <a:r>
              <a:rPr lang="en-GB" sz="4100" b="1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Year </a:t>
            </a:r>
            <a:r>
              <a:rPr lang="en-GB" sz="4100" b="1" dirty="0">
                <a:solidFill>
                  <a:schemeClr val="dk1"/>
                </a:solidFill>
              </a:rPr>
              <a:t>3</a:t>
            </a:r>
            <a:r>
              <a:rPr lang="en-GB" sz="4100" b="1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Essentials: Every Day</a:t>
            </a:r>
            <a:endParaRPr sz="4100" b="1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82" name="Google Shape;182;p16"/>
          <p:cNvSpPr txBox="1">
            <a:spLocks noGrp="1"/>
          </p:cNvSpPr>
          <p:nvPr>
            <p:ph type="body" idx="1"/>
          </p:nvPr>
        </p:nvSpPr>
        <p:spPr>
          <a:xfrm>
            <a:off x="697097" y="1815085"/>
            <a:ext cx="7637048" cy="44234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400" tIns="46700" rIns="93400" bIns="46700" anchor="ctr" anchorCtr="0">
            <a:noAutofit/>
          </a:bodyPr>
          <a:lstStyle/>
          <a:p>
            <a:pPr marL="350272" marR="0" lvl="0" indent="-19152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Verdana"/>
              <a:buChar char="●"/>
            </a:pPr>
            <a:r>
              <a:rPr lang="en-GB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Message Book in class for home/school communication (pick ups, clubs, </a:t>
            </a:r>
            <a:r>
              <a:rPr lang="en-GB" sz="2000" b="0" i="0" u="none" strike="noStrike" cap="none" dirty="0" smtClean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etc.).</a:t>
            </a:r>
            <a:endParaRPr sz="2000" dirty="0"/>
          </a:p>
          <a:p>
            <a:pPr marL="350272" marR="0" lvl="0" indent="0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50272" marR="0" lvl="0" indent="-191522" algn="l" rtl="0">
              <a:lnSpc>
                <a:spcPct val="100000"/>
              </a:lnSpc>
              <a:spcBef>
                <a:spcPts val="613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Char char="●"/>
            </a:pPr>
            <a:r>
              <a:rPr lang="en-GB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Water bottles </a:t>
            </a:r>
            <a:r>
              <a:rPr lang="en-GB" sz="2000" dirty="0">
                <a:solidFill>
                  <a:schemeClr val="dk1"/>
                </a:solidFill>
              </a:rPr>
              <a:t>can </a:t>
            </a:r>
            <a:r>
              <a:rPr lang="en-GB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be brought into school.  Children can fill them in the morning on arrival, </a:t>
            </a:r>
            <a:r>
              <a:rPr lang="en-GB" sz="2000" b="0" i="0" u="none" strike="noStrike" cap="none" dirty="0" smtClean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empty at the end of the day and </a:t>
            </a:r>
            <a:r>
              <a:rPr lang="en-GB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take home to clean at the end of the </a:t>
            </a:r>
            <a:r>
              <a:rPr lang="en-GB" sz="2000" b="0" i="0" u="none" strike="noStrike" cap="none" dirty="0" smtClean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day / week.</a:t>
            </a:r>
            <a:endParaRPr lang="en-GB" sz="2000" dirty="0">
              <a:solidFill>
                <a:schemeClr val="dk1"/>
              </a:solidFill>
            </a:endParaRPr>
          </a:p>
          <a:p>
            <a:pPr marL="158750" marR="0" lvl="0" indent="0" algn="l" rtl="0">
              <a:lnSpc>
                <a:spcPct val="100000"/>
              </a:lnSpc>
              <a:spcBef>
                <a:spcPts val="613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sz="2000" dirty="0">
              <a:solidFill>
                <a:schemeClr val="dk1"/>
              </a:solidFill>
            </a:endParaRPr>
          </a:p>
          <a:p>
            <a:pPr marL="350272" marR="0" lvl="0" indent="-191522" algn="l" rtl="0">
              <a:lnSpc>
                <a:spcPct val="80000"/>
              </a:lnSpc>
              <a:spcBef>
                <a:spcPts val="973"/>
              </a:spcBef>
              <a:spcAft>
                <a:spcPts val="0"/>
              </a:spcAft>
              <a:buClr>
                <a:schemeClr val="dk1"/>
              </a:buClr>
              <a:buSzPts val="2000"/>
              <a:buFont typeface="Verdana"/>
              <a:buChar char="●"/>
            </a:pPr>
            <a:r>
              <a:rPr lang="en-GB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Clothing suitable for the weather: jacket/coat (hats/gloves in winter) and sensible shoes for outdoor playtimes.</a:t>
            </a:r>
            <a:endParaRPr sz="2000" dirty="0">
              <a:solidFill>
                <a:schemeClr val="dk1"/>
              </a:solidFill>
            </a:endParaRPr>
          </a:p>
          <a:p>
            <a:pPr marL="350272" marR="0" lvl="0" indent="0" algn="l" rtl="0">
              <a:lnSpc>
                <a:spcPct val="80000"/>
              </a:lnSpc>
              <a:spcBef>
                <a:spcPts val="973"/>
              </a:spcBef>
              <a:spcAft>
                <a:spcPts val="0"/>
              </a:spcAft>
              <a:buNone/>
            </a:pPr>
            <a:endParaRPr sz="2000" dirty="0">
              <a:solidFill>
                <a:schemeClr val="dk1"/>
              </a:solidFill>
            </a:endParaRPr>
          </a:p>
          <a:p>
            <a:pPr marL="350272" marR="0" lvl="0" indent="-191522" algn="l" rtl="0">
              <a:lnSpc>
                <a:spcPct val="80000"/>
              </a:lnSpc>
              <a:spcBef>
                <a:spcPts val="973"/>
              </a:spcBef>
              <a:spcAft>
                <a:spcPts val="0"/>
              </a:spcAft>
              <a:buClr>
                <a:schemeClr val="dk1"/>
              </a:buClr>
              <a:buSzPts val="2000"/>
              <a:buFont typeface="Verdana"/>
              <a:buChar char="●"/>
            </a:pPr>
            <a:r>
              <a:rPr lang="en-GB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Book bag: Reading Record book, class reading book</a:t>
            </a:r>
            <a:endParaRPr sz="2000" dirty="0"/>
          </a:p>
          <a:p>
            <a:pPr marL="350272" marR="0" lvl="0" indent="-294392" algn="l" rtl="0">
              <a:lnSpc>
                <a:spcPct val="80000"/>
              </a:lnSpc>
              <a:spcBef>
                <a:spcPts val="789"/>
              </a:spcBef>
              <a:spcAft>
                <a:spcPts val="0"/>
              </a:spcAft>
              <a:buClr>
                <a:schemeClr val="lt2"/>
              </a:buClr>
              <a:buSzPts val="880"/>
              <a:buFont typeface="Courier New"/>
              <a:buNone/>
            </a:pPr>
            <a:endParaRPr sz="88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789"/>
              </a:spcBef>
              <a:spcAft>
                <a:spcPts val="0"/>
              </a:spcAft>
              <a:buClr>
                <a:schemeClr val="lt2"/>
              </a:buClr>
              <a:buSzPts val="880"/>
              <a:buFont typeface="Noto Sans Symbols"/>
              <a:buNone/>
            </a:pPr>
            <a:r>
              <a:rPr lang="en-GB" sz="88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sz="88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789"/>
              </a:spcBef>
              <a:spcAft>
                <a:spcPts val="0"/>
              </a:spcAft>
              <a:buClr>
                <a:schemeClr val="lt2"/>
              </a:buClr>
              <a:buSzPts val="880"/>
              <a:buFont typeface="Noto Sans Symbols"/>
              <a:buNone/>
            </a:pPr>
            <a:endParaRPr sz="88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789"/>
              </a:spcBef>
              <a:spcAft>
                <a:spcPts val="0"/>
              </a:spcAft>
              <a:buClr>
                <a:schemeClr val="lt2"/>
              </a:buClr>
              <a:buSzPts val="880"/>
              <a:buFont typeface="Noto Sans Symbols"/>
              <a:buNone/>
            </a:pPr>
            <a:endParaRPr sz="88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183" name="Google Shape;183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334145" y="1604370"/>
            <a:ext cx="1294464" cy="27245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7"/>
          <p:cNvSpPr txBox="1">
            <a:spLocks noGrp="1"/>
          </p:cNvSpPr>
          <p:nvPr>
            <p:ph type="title"/>
          </p:nvPr>
        </p:nvSpPr>
        <p:spPr>
          <a:xfrm>
            <a:off x="770524" y="112000"/>
            <a:ext cx="8275500" cy="9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400" tIns="46700" rIns="93400" bIns="46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Verdana"/>
              <a:buNone/>
            </a:pPr>
            <a:r>
              <a:rPr lang="en-GB" sz="4100" b="1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Year </a:t>
            </a:r>
            <a:r>
              <a:rPr lang="en-GB" sz="4100" b="1" dirty="0">
                <a:solidFill>
                  <a:schemeClr val="dk1"/>
                </a:solidFill>
              </a:rPr>
              <a:t>3</a:t>
            </a:r>
            <a:r>
              <a:rPr lang="en-GB" sz="4100" b="1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Essentials: PE kits</a:t>
            </a:r>
            <a:endParaRPr sz="4100" b="1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91" name="Google Shape;191;p17"/>
          <p:cNvSpPr txBox="1">
            <a:spLocks noGrp="1"/>
          </p:cNvSpPr>
          <p:nvPr>
            <p:ph type="body" idx="1"/>
          </p:nvPr>
        </p:nvSpPr>
        <p:spPr>
          <a:xfrm>
            <a:off x="438144" y="987207"/>
            <a:ext cx="7930800" cy="474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400" tIns="46700" rIns="93400" bIns="46700" anchor="t" anchorCtr="0">
            <a:noAutofit/>
          </a:bodyPr>
          <a:lstStyle/>
          <a:p>
            <a:pPr marL="457200" marR="0" lvl="0" indent="-368300" algn="l" rtl="0">
              <a:lnSpc>
                <a:spcPct val="80000"/>
              </a:lnSpc>
              <a:spcBef>
                <a:spcPts val="861"/>
              </a:spcBef>
              <a:spcAft>
                <a:spcPts val="0"/>
              </a:spcAft>
              <a:buClr>
                <a:srgbClr val="100500"/>
              </a:buClr>
              <a:buSzPts val="2200"/>
              <a:buFont typeface="Arial"/>
              <a:buChar char="●"/>
            </a:pPr>
            <a:r>
              <a:rPr lang="en-GB" sz="2200" dirty="0">
                <a:solidFill>
                  <a:srgbClr val="100500"/>
                </a:solidFill>
                <a:latin typeface="Arial"/>
                <a:ea typeface="Arial"/>
                <a:cs typeface="Arial"/>
                <a:sym typeface="Arial"/>
              </a:rPr>
              <a:t>Our </a:t>
            </a:r>
            <a:r>
              <a:rPr lang="en-GB" sz="2200" b="1" dirty="0">
                <a:solidFill>
                  <a:srgbClr val="100500"/>
                </a:solidFill>
                <a:latin typeface="Arial"/>
                <a:ea typeface="Arial"/>
                <a:cs typeface="Arial"/>
                <a:sym typeface="Arial"/>
              </a:rPr>
              <a:t>PE </a:t>
            </a:r>
            <a:r>
              <a:rPr lang="en-GB" sz="2200" dirty="0">
                <a:solidFill>
                  <a:srgbClr val="100500"/>
                </a:solidFill>
                <a:latin typeface="Arial"/>
                <a:ea typeface="Arial"/>
                <a:cs typeface="Arial"/>
                <a:sym typeface="Arial"/>
              </a:rPr>
              <a:t>days are:</a:t>
            </a:r>
            <a:endParaRPr sz="2200" dirty="0">
              <a:solidFill>
                <a:srgbClr val="1005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721872" marR="0" lvl="0" indent="-271532" algn="l" rtl="0">
              <a:lnSpc>
                <a:spcPct val="80000"/>
              </a:lnSpc>
              <a:spcBef>
                <a:spcPts val="861"/>
              </a:spcBef>
              <a:spcAft>
                <a:spcPts val="0"/>
              </a:spcAft>
              <a:buClr>
                <a:schemeClr val="lt2"/>
              </a:buClr>
              <a:buSzPts val="1240"/>
              <a:buFont typeface="Courier New"/>
              <a:buNone/>
            </a:pPr>
            <a:r>
              <a:rPr lang="en-GB" sz="2200" b="1" dirty="0" smtClean="0">
                <a:solidFill>
                  <a:srgbClr val="100500"/>
                </a:solidFill>
                <a:latin typeface="Arial"/>
                <a:ea typeface="Arial"/>
                <a:cs typeface="Arial"/>
                <a:sym typeface="Arial"/>
              </a:rPr>
              <a:t>Tuesday</a:t>
            </a:r>
            <a:r>
              <a:rPr lang="en-GB" sz="2200" b="1" dirty="0" smtClean="0">
                <a:solidFill>
                  <a:srgbClr val="1005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2200" b="1" dirty="0">
                <a:solidFill>
                  <a:srgbClr val="100500"/>
                </a:solidFill>
                <a:latin typeface="Arial"/>
                <a:ea typeface="Arial"/>
                <a:cs typeface="Arial"/>
                <a:sym typeface="Arial"/>
              </a:rPr>
              <a:t>(indoor)</a:t>
            </a:r>
            <a:r>
              <a:rPr lang="en-GB" sz="2200" dirty="0">
                <a:solidFill>
                  <a:srgbClr val="1005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lang="en-GB" sz="2200" dirty="0" smtClean="0">
              <a:solidFill>
                <a:srgbClr val="1005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721872" marR="0" lvl="0" indent="-271532" algn="l" rtl="0">
              <a:lnSpc>
                <a:spcPct val="80000"/>
              </a:lnSpc>
              <a:spcBef>
                <a:spcPts val="861"/>
              </a:spcBef>
              <a:spcAft>
                <a:spcPts val="0"/>
              </a:spcAft>
              <a:buClr>
                <a:schemeClr val="lt2"/>
              </a:buClr>
              <a:buSzPts val="1240"/>
              <a:buFont typeface="Courier New"/>
              <a:buNone/>
            </a:pPr>
            <a:r>
              <a:rPr lang="en-GB" sz="2200" b="1" dirty="0" smtClean="0">
                <a:solidFill>
                  <a:srgbClr val="100500"/>
                </a:solidFill>
                <a:latin typeface="Arial"/>
                <a:ea typeface="Arial"/>
                <a:cs typeface="Arial"/>
                <a:sym typeface="Arial"/>
              </a:rPr>
              <a:t>Thursday (</a:t>
            </a:r>
            <a:r>
              <a:rPr lang="en-GB" sz="2200" b="1" dirty="0" smtClean="0">
                <a:solidFill>
                  <a:srgbClr val="100500"/>
                </a:solidFill>
                <a:latin typeface="Arial"/>
                <a:ea typeface="Arial"/>
                <a:cs typeface="Arial"/>
                <a:sym typeface="Arial"/>
              </a:rPr>
              <a:t>out</a:t>
            </a:r>
            <a:r>
              <a:rPr lang="en-GB" sz="2200" b="1" dirty="0" smtClean="0">
                <a:solidFill>
                  <a:srgbClr val="100500"/>
                </a:solidFill>
                <a:latin typeface="Arial"/>
                <a:ea typeface="Arial"/>
                <a:cs typeface="Arial"/>
                <a:sym typeface="Arial"/>
              </a:rPr>
              <a:t>door)</a:t>
            </a:r>
            <a:endParaRPr sz="2200" dirty="0">
              <a:solidFill>
                <a:srgbClr val="1005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68300" algn="l" rtl="0">
              <a:lnSpc>
                <a:spcPct val="80000"/>
              </a:lnSpc>
              <a:spcBef>
                <a:spcPts val="861"/>
              </a:spcBef>
              <a:spcAft>
                <a:spcPts val="0"/>
              </a:spcAft>
              <a:buClr>
                <a:srgbClr val="100500"/>
              </a:buClr>
              <a:buSzPts val="2200"/>
              <a:buFont typeface="Arial"/>
              <a:buChar char="●"/>
            </a:pPr>
            <a:r>
              <a:rPr lang="en-GB" sz="2200" dirty="0">
                <a:solidFill>
                  <a:srgbClr val="100500"/>
                </a:solidFill>
                <a:latin typeface="Arial"/>
                <a:ea typeface="Arial"/>
                <a:cs typeface="Arial"/>
                <a:sym typeface="Arial"/>
              </a:rPr>
              <a:t> It is often easier for PE kits to remain in school throughout the half term</a:t>
            </a:r>
            <a:r>
              <a:rPr lang="en-GB" sz="2200" dirty="0" smtClean="0">
                <a:solidFill>
                  <a:srgbClr val="100500"/>
                </a:solidFill>
                <a:latin typeface="Arial"/>
                <a:ea typeface="Arial"/>
                <a:cs typeface="Arial"/>
                <a:sym typeface="Arial"/>
              </a:rPr>
              <a:t>. Please can it be stored in a draw string bag not a rucksack.</a:t>
            </a:r>
          </a:p>
          <a:p>
            <a:pPr marL="88900" marR="0" lvl="0" indent="0" algn="l" rtl="0">
              <a:lnSpc>
                <a:spcPct val="80000"/>
              </a:lnSpc>
              <a:spcBef>
                <a:spcPts val="861"/>
              </a:spcBef>
              <a:spcAft>
                <a:spcPts val="0"/>
              </a:spcAft>
              <a:buClr>
                <a:srgbClr val="100500"/>
              </a:buClr>
              <a:buSzPts val="2200"/>
              <a:buNone/>
            </a:pPr>
            <a:endParaRPr sz="2200" dirty="0">
              <a:solidFill>
                <a:srgbClr val="1005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683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00500"/>
              </a:buClr>
              <a:buSzPts val="2200"/>
              <a:buFont typeface="Arial"/>
              <a:buChar char="●"/>
            </a:pPr>
            <a:r>
              <a:rPr lang="en-GB" sz="2200" dirty="0">
                <a:solidFill>
                  <a:srgbClr val="100500"/>
                </a:solidFill>
                <a:latin typeface="Arial"/>
                <a:ea typeface="Arial"/>
                <a:cs typeface="Arial"/>
                <a:sym typeface="Arial"/>
              </a:rPr>
              <a:t> Children need to wear </a:t>
            </a:r>
            <a:r>
              <a:rPr lang="en-GB" sz="2200" dirty="0" smtClean="0">
                <a:solidFill>
                  <a:srgbClr val="100500"/>
                </a:solidFill>
                <a:latin typeface="Arial"/>
                <a:ea typeface="Arial"/>
                <a:cs typeface="Arial"/>
                <a:sym typeface="Arial"/>
              </a:rPr>
              <a:t>navy shorts </a:t>
            </a:r>
            <a:r>
              <a:rPr lang="en-GB" sz="2200" dirty="0">
                <a:solidFill>
                  <a:srgbClr val="100500"/>
                </a:solidFill>
                <a:latin typeface="Arial"/>
                <a:ea typeface="Arial"/>
                <a:cs typeface="Arial"/>
                <a:sym typeface="Arial"/>
              </a:rPr>
              <a:t>and a </a:t>
            </a:r>
            <a:r>
              <a:rPr lang="en-GB" sz="2200" dirty="0" smtClean="0">
                <a:solidFill>
                  <a:srgbClr val="100500"/>
                </a:solidFill>
                <a:latin typeface="Arial"/>
                <a:ea typeface="Arial"/>
                <a:cs typeface="Arial"/>
                <a:sym typeface="Arial"/>
              </a:rPr>
              <a:t>white T-shirt.</a:t>
            </a:r>
          </a:p>
          <a:p>
            <a:pPr marL="8890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00500"/>
              </a:buClr>
              <a:buSzPts val="2200"/>
              <a:buNone/>
            </a:pPr>
            <a:r>
              <a:rPr lang="en-GB" sz="2200" dirty="0">
                <a:solidFill>
                  <a:srgbClr val="1005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2200" dirty="0" smtClean="0">
                <a:solidFill>
                  <a:srgbClr val="100500"/>
                </a:solidFill>
                <a:latin typeface="Arial"/>
                <a:ea typeface="Arial"/>
                <a:cs typeface="Arial"/>
                <a:sym typeface="Arial"/>
              </a:rPr>
              <a:t>    </a:t>
            </a:r>
            <a:r>
              <a:rPr lang="en-GB" sz="2200" dirty="0" smtClean="0">
                <a:solidFill>
                  <a:srgbClr val="1005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2200" dirty="0">
                <a:solidFill>
                  <a:srgbClr val="100500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r>
              <a:rPr lang="en-GB" sz="2200" dirty="0" smtClean="0">
                <a:solidFill>
                  <a:srgbClr val="100500"/>
                </a:solidFill>
                <a:latin typeface="Arial"/>
                <a:ea typeface="Arial"/>
                <a:cs typeface="Arial"/>
                <a:sym typeface="Arial"/>
              </a:rPr>
              <a:t>s </a:t>
            </a:r>
            <a:r>
              <a:rPr lang="en-GB" sz="2200" dirty="0">
                <a:solidFill>
                  <a:srgbClr val="100500"/>
                </a:solidFill>
                <a:latin typeface="Arial"/>
                <a:ea typeface="Arial"/>
                <a:cs typeface="Arial"/>
                <a:sym typeface="Arial"/>
              </a:rPr>
              <a:t>the weather gets cooler </a:t>
            </a:r>
            <a:r>
              <a:rPr lang="en-GB" sz="2200" dirty="0" smtClean="0">
                <a:solidFill>
                  <a:srgbClr val="100500"/>
                </a:solidFill>
                <a:latin typeface="Arial"/>
                <a:ea typeface="Arial"/>
                <a:cs typeface="Arial"/>
                <a:sym typeface="Arial"/>
              </a:rPr>
              <a:t>navy jogging </a:t>
            </a:r>
            <a:r>
              <a:rPr lang="en-GB" sz="2200" dirty="0">
                <a:solidFill>
                  <a:srgbClr val="100500"/>
                </a:solidFill>
                <a:latin typeface="Arial"/>
                <a:ea typeface="Arial"/>
                <a:cs typeface="Arial"/>
                <a:sym typeface="Arial"/>
              </a:rPr>
              <a:t>trousers / legging </a:t>
            </a:r>
            <a:r>
              <a:rPr lang="en-GB" sz="2200" dirty="0" smtClean="0">
                <a:solidFill>
                  <a:srgbClr val="100500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</a:p>
          <a:p>
            <a:pPr marL="8890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00500"/>
              </a:buClr>
              <a:buSzPts val="2200"/>
              <a:buNone/>
            </a:pPr>
            <a:r>
              <a:rPr lang="en-GB" sz="2200" dirty="0" smtClean="0">
                <a:solidFill>
                  <a:srgbClr val="100500"/>
                </a:solidFill>
                <a:latin typeface="Arial"/>
                <a:ea typeface="Arial"/>
                <a:cs typeface="Arial"/>
                <a:sym typeface="Arial"/>
              </a:rPr>
              <a:t>      and </a:t>
            </a:r>
            <a:r>
              <a:rPr lang="en-GB" sz="2200" dirty="0">
                <a:solidFill>
                  <a:srgbClr val="100500"/>
                </a:solidFill>
                <a:latin typeface="Arial"/>
                <a:ea typeface="Arial"/>
                <a:cs typeface="Arial"/>
                <a:sym typeface="Arial"/>
              </a:rPr>
              <a:t>a </a:t>
            </a:r>
            <a:r>
              <a:rPr lang="en-GB" sz="2200" dirty="0" smtClean="0">
                <a:solidFill>
                  <a:srgbClr val="100500"/>
                </a:solidFill>
                <a:latin typeface="Arial"/>
                <a:ea typeface="Arial"/>
                <a:cs typeface="Arial"/>
                <a:sym typeface="Arial"/>
              </a:rPr>
              <a:t>sweatshirt will be necessary. </a:t>
            </a:r>
          </a:p>
          <a:p>
            <a:pPr marL="8890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00500"/>
              </a:buClr>
              <a:buSzPts val="2200"/>
              <a:buNone/>
            </a:pPr>
            <a:endParaRPr sz="2200" dirty="0">
              <a:solidFill>
                <a:srgbClr val="1005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683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00500"/>
              </a:buClr>
              <a:buSzPts val="2200"/>
              <a:buFont typeface="Arial"/>
              <a:buChar char="●"/>
            </a:pPr>
            <a:r>
              <a:rPr lang="en-GB" sz="2200" dirty="0">
                <a:solidFill>
                  <a:srgbClr val="100500"/>
                </a:solidFill>
                <a:latin typeface="Arial"/>
                <a:ea typeface="Arial"/>
                <a:cs typeface="Arial"/>
                <a:sym typeface="Arial"/>
              </a:rPr>
              <a:t>Long hair needs to be tied back and earrings should not be worn on PE days or will have to be taped at school</a:t>
            </a:r>
            <a:r>
              <a:rPr lang="en-GB" sz="2200" dirty="0" smtClean="0">
                <a:solidFill>
                  <a:srgbClr val="1005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</a:p>
          <a:p>
            <a:pPr marL="8890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00500"/>
              </a:buClr>
              <a:buSzPts val="2200"/>
              <a:buNone/>
            </a:pPr>
            <a:r>
              <a:rPr lang="en-GB" sz="2200" dirty="0" smtClean="0">
                <a:solidFill>
                  <a:srgbClr val="1005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2200" dirty="0">
              <a:solidFill>
                <a:srgbClr val="1005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683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00500"/>
              </a:buClr>
              <a:buSzPts val="2200"/>
              <a:buFont typeface="Arial"/>
              <a:buChar char="●"/>
            </a:pPr>
            <a:r>
              <a:rPr lang="en-GB" sz="2200" dirty="0">
                <a:solidFill>
                  <a:srgbClr val="100500"/>
                </a:solidFill>
                <a:latin typeface="Arial"/>
                <a:ea typeface="Arial"/>
                <a:cs typeface="Arial"/>
                <a:sym typeface="Arial"/>
              </a:rPr>
              <a:t>Trainers or plimsolls are needed on outdoor PE days.</a:t>
            </a:r>
            <a:endParaRPr sz="2200" dirty="0">
              <a:solidFill>
                <a:srgbClr val="1005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50272" marR="0" lvl="0" indent="-271532" algn="l" rtl="0">
              <a:lnSpc>
                <a:spcPct val="80000"/>
              </a:lnSpc>
              <a:spcBef>
                <a:spcPts val="861"/>
              </a:spcBef>
              <a:spcAft>
                <a:spcPts val="0"/>
              </a:spcAft>
              <a:buClr>
                <a:schemeClr val="lt2"/>
              </a:buClr>
              <a:buSzPts val="1240"/>
              <a:buFont typeface="Courier New"/>
              <a:buNone/>
            </a:pPr>
            <a:endParaRPr sz="1050" dirty="0">
              <a:solidFill>
                <a:srgbClr val="1005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350272" marR="0" lvl="0" indent="-350272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937"/>
              <a:buFont typeface="Courier New"/>
              <a:buChar char="o"/>
            </a:pPr>
            <a:endParaRPr dirty="0"/>
          </a:p>
          <a:p>
            <a:pPr marL="350272" marR="0" lvl="0" indent="-276485" algn="l" rtl="0">
              <a:lnSpc>
                <a:spcPct val="80000"/>
              </a:lnSpc>
              <a:spcBef>
                <a:spcPts val="845"/>
              </a:spcBef>
              <a:spcAft>
                <a:spcPts val="0"/>
              </a:spcAft>
              <a:buClr>
                <a:schemeClr val="lt2"/>
              </a:buClr>
              <a:buSzPts val="1162"/>
              <a:buFont typeface="Courier New"/>
              <a:buNone/>
            </a:pPr>
            <a:endParaRPr sz="1162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937"/>
              <a:buFont typeface="Noto Sans Symbols"/>
              <a:buNone/>
            </a:pPr>
            <a:endParaRPr sz="1162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845"/>
              </a:spcBef>
              <a:spcAft>
                <a:spcPts val="0"/>
              </a:spcAft>
              <a:buClr>
                <a:schemeClr val="lt2"/>
              </a:buClr>
              <a:buSzPts val="1162"/>
              <a:buFont typeface="Noto Sans Symbols"/>
              <a:buNone/>
            </a:pPr>
            <a:endParaRPr sz="1162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192" name="Google Shape;192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86458" y="5078093"/>
            <a:ext cx="1413825" cy="1846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18"/>
          <p:cNvSpPr txBox="1">
            <a:spLocks noGrp="1"/>
          </p:cNvSpPr>
          <p:nvPr>
            <p:ph type="title"/>
          </p:nvPr>
        </p:nvSpPr>
        <p:spPr>
          <a:xfrm>
            <a:off x="910505" y="305263"/>
            <a:ext cx="7266000" cy="9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400" tIns="46700" rIns="93400" bIns="46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Verdana"/>
              <a:buNone/>
            </a:pPr>
            <a:r>
              <a:rPr lang="en-GB" sz="4100" b="1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Year </a:t>
            </a:r>
            <a:r>
              <a:rPr lang="en-GB" sz="4100" b="1" dirty="0">
                <a:solidFill>
                  <a:schemeClr val="dk1"/>
                </a:solidFill>
              </a:rPr>
              <a:t>3:</a:t>
            </a:r>
            <a:r>
              <a:rPr lang="en-GB" sz="4100" b="1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GB" sz="4100" b="1" dirty="0">
                <a:solidFill>
                  <a:schemeClr val="dk1"/>
                </a:solidFill>
              </a:rPr>
              <a:t>Healthy Eating</a:t>
            </a:r>
            <a:endParaRPr sz="4100" b="1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00" name="Google Shape;200;p18"/>
          <p:cNvSpPr txBox="1">
            <a:spLocks noGrp="1"/>
          </p:cNvSpPr>
          <p:nvPr>
            <p:ph type="body" idx="1"/>
          </p:nvPr>
        </p:nvSpPr>
        <p:spPr>
          <a:xfrm>
            <a:off x="1029421" y="1399309"/>
            <a:ext cx="7671890" cy="48629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400" tIns="46700" rIns="93400" bIns="46700" anchor="ctr" anchorCtr="0">
            <a:noAutofit/>
          </a:bodyPr>
          <a:lstStyle/>
          <a:p>
            <a:pPr marL="457200" marR="0" lvl="0" indent="-375443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13"/>
              <a:buChar char="●"/>
            </a:pPr>
            <a:r>
              <a:rPr lang="en-GB" sz="2312" dirty="0">
                <a:solidFill>
                  <a:schemeClr val="dk1"/>
                </a:solidFill>
              </a:rPr>
              <a:t>In line with the school’s healthy eating policy please ensure early morning snacks are non-sugary such as fruit or vegetables. </a:t>
            </a:r>
            <a:endParaRPr lang="en-GB" sz="2312" dirty="0" smtClean="0">
              <a:solidFill>
                <a:schemeClr val="dk1"/>
              </a:solidFill>
            </a:endParaRPr>
          </a:p>
          <a:p>
            <a:pPr marL="81757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13"/>
              <a:buNone/>
            </a:pPr>
            <a:endParaRPr sz="2312" dirty="0">
              <a:solidFill>
                <a:schemeClr val="dk1"/>
              </a:solidFill>
            </a:endParaRPr>
          </a:p>
          <a:p>
            <a:pPr marL="45720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312" dirty="0">
              <a:solidFill>
                <a:schemeClr val="dk1"/>
              </a:solidFill>
            </a:endParaRPr>
          </a:p>
          <a:p>
            <a:pPr marL="457200" marR="0" lvl="0" indent="-375443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13"/>
              <a:buChar char="●"/>
            </a:pPr>
            <a:r>
              <a:rPr lang="en-GB" sz="2312" dirty="0">
                <a:solidFill>
                  <a:schemeClr val="dk1"/>
                </a:solidFill>
              </a:rPr>
              <a:t>Milk can be arranged with the office on a termly basis. </a:t>
            </a:r>
            <a:endParaRPr sz="2312" dirty="0">
              <a:solidFill>
                <a:schemeClr val="dk1"/>
              </a:solidFill>
            </a:endParaRPr>
          </a:p>
          <a:p>
            <a:pPr marL="45720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GB" sz="2312" dirty="0" smtClean="0">
              <a:solidFill>
                <a:schemeClr val="dk1"/>
              </a:solidFill>
            </a:endParaRPr>
          </a:p>
          <a:p>
            <a:pPr marL="45720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312" dirty="0">
              <a:solidFill>
                <a:schemeClr val="dk1"/>
              </a:solidFill>
            </a:endParaRPr>
          </a:p>
          <a:p>
            <a:pPr marL="457200" lvl="0" indent="-375443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13"/>
              <a:buChar char="●"/>
            </a:pPr>
            <a:r>
              <a:rPr lang="en-GB" sz="2312" dirty="0" smtClean="0">
                <a:solidFill>
                  <a:schemeClr val="dk1"/>
                </a:solidFill>
              </a:rPr>
              <a:t>On </a:t>
            </a:r>
            <a:r>
              <a:rPr lang="en-GB" sz="2312" dirty="0">
                <a:solidFill>
                  <a:schemeClr val="dk1"/>
                </a:solidFill>
              </a:rPr>
              <a:t>your child’s </a:t>
            </a:r>
            <a:r>
              <a:rPr lang="en-GB" sz="2312" dirty="0" smtClean="0">
                <a:solidFill>
                  <a:schemeClr val="dk1"/>
                </a:solidFill>
              </a:rPr>
              <a:t>birthday, please don’t bring sweets or cakes to give out. </a:t>
            </a:r>
          </a:p>
          <a:p>
            <a:pPr marL="81757" lvl="0" indent="0">
              <a:lnSpc>
                <a:spcPct val="80000"/>
              </a:lnSpc>
              <a:spcBef>
                <a:spcPts val="0"/>
              </a:spcBef>
              <a:buClr>
                <a:schemeClr val="dk1"/>
              </a:buClr>
              <a:buSzPts val="2313"/>
              <a:buNone/>
            </a:pPr>
            <a:r>
              <a:rPr lang="en-GB" sz="2312" dirty="0">
                <a:solidFill>
                  <a:schemeClr val="dk1"/>
                </a:solidFill>
              </a:rPr>
              <a:t>    If you’d like to bring in something to </a:t>
            </a:r>
            <a:r>
              <a:rPr lang="en-GB" sz="2312" dirty="0" smtClean="0">
                <a:solidFill>
                  <a:schemeClr val="dk1"/>
                </a:solidFill>
              </a:rPr>
              <a:t>share   </a:t>
            </a:r>
          </a:p>
          <a:p>
            <a:pPr marL="81757" lvl="0" indent="0">
              <a:lnSpc>
                <a:spcPct val="80000"/>
              </a:lnSpc>
              <a:spcBef>
                <a:spcPts val="0"/>
              </a:spcBef>
              <a:buClr>
                <a:schemeClr val="dk1"/>
              </a:buClr>
              <a:buSzPts val="2313"/>
              <a:buNone/>
            </a:pPr>
            <a:r>
              <a:rPr lang="en-GB" sz="2312" dirty="0" smtClean="0">
                <a:solidFill>
                  <a:schemeClr val="dk1"/>
                </a:solidFill>
              </a:rPr>
              <a:t>    pre-cut </a:t>
            </a:r>
            <a:r>
              <a:rPr lang="en-GB" sz="2312" dirty="0" smtClean="0">
                <a:solidFill>
                  <a:schemeClr val="dk1"/>
                </a:solidFill>
              </a:rPr>
              <a:t>fruit </a:t>
            </a:r>
            <a:r>
              <a:rPr lang="en-GB" sz="2312" dirty="0">
                <a:solidFill>
                  <a:schemeClr val="dk1"/>
                </a:solidFill>
              </a:rPr>
              <a:t>would be great or even better a </a:t>
            </a:r>
            <a:endParaRPr lang="en-GB" sz="2312" dirty="0" smtClean="0">
              <a:solidFill>
                <a:schemeClr val="dk1"/>
              </a:solidFill>
            </a:endParaRPr>
          </a:p>
          <a:p>
            <a:pPr marL="81757" lvl="0" indent="0">
              <a:lnSpc>
                <a:spcPct val="80000"/>
              </a:lnSpc>
              <a:spcBef>
                <a:spcPts val="0"/>
              </a:spcBef>
              <a:buClr>
                <a:schemeClr val="dk1"/>
              </a:buClr>
              <a:buSzPts val="2313"/>
              <a:buNone/>
            </a:pPr>
            <a:r>
              <a:rPr lang="en-GB" sz="2312" dirty="0" smtClean="0">
                <a:solidFill>
                  <a:schemeClr val="dk1"/>
                </a:solidFill>
              </a:rPr>
              <a:t>    book to add </a:t>
            </a:r>
            <a:r>
              <a:rPr lang="en-GB" sz="2312" dirty="0">
                <a:solidFill>
                  <a:schemeClr val="dk1"/>
                </a:solidFill>
              </a:rPr>
              <a:t>to the class library.</a:t>
            </a:r>
            <a:endParaRPr sz="2312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19"/>
          <p:cNvSpPr txBox="1">
            <a:spLocks noGrp="1"/>
          </p:cNvSpPr>
          <p:nvPr>
            <p:ph type="title"/>
          </p:nvPr>
        </p:nvSpPr>
        <p:spPr>
          <a:xfrm>
            <a:off x="128550" y="0"/>
            <a:ext cx="9094200" cy="9005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400" tIns="46700" rIns="93400" bIns="46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Verdana"/>
              <a:buNone/>
            </a:pPr>
            <a:r>
              <a:rPr lang="en-GB" sz="3800" b="1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Year </a:t>
            </a:r>
            <a:r>
              <a:rPr lang="en-GB" sz="3800" b="1" dirty="0">
                <a:solidFill>
                  <a:schemeClr val="dk1"/>
                </a:solidFill>
              </a:rPr>
              <a:t>3</a:t>
            </a:r>
            <a:r>
              <a:rPr lang="en-GB" sz="3800" b="1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GB" sz="3800" b="1" dirty="0">
                <a:solidFill>
                  <a:schemeClr val="dk1"/>
                </a:solidFill>
              </a:rPr>
              <a:t>Home learning: </a:t>
            </a:r>
            <a:r>
              <a:rPr lang="en-GB" sz="3800" b="1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Reading</a:t>
            </a:r>
            <a:endParaRPr sz="3800" b="1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08" name="Google Shape;208;p19"/>
          <p:cNvSpPr txBox="1">
            <a:spLocks noGrp="1"/>
          </p:cNvSpPr>
          <p:nvPr>
            <p:ph type="body" idx="1"/>
          </p:nvPr>
        </p:nvSpPr>
        <p:spPr>
          <a:xfrm>
            <a:off x="322875" y="2272145"/>
            <a:ext cx="8004300" cy="2840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400" tIns="46700" rIns="93400" bIns="46700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•We encourage parents to read regularly with their children and to record this in their child’s reading </a:t>
            </a:r>
            <a:r>
              <a:rPr lang="en-GB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diary, as a guide at least 3 times a week but daily if possible. </a:t>
            </a:r>
          </a:p>
          <a:p>
            <a:pPr marL="0" lvl="0" indent="0" algn="l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It is also nice to see c</a:t>
            </a:r>
            <a:r>
              <a:rPr lang="en-GB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hildren beginning to </a:t>
            </a:r>
            <a:r>
              <a:rPr lang="en-GB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record their own independent reading in their reading diary.</a:t>
            </a:r>
            <a:endParaRPr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•Some children have colour banded books and others are free readers. A choice of </a:t>
            </a:r>
            <a:r>
              <a:rPr lang="en-GB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home </a:t>
            </a:r>
            <a:r>
              <a:rPr lang="en-GB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reading books are found </a:t>
            </a:r>
            <a:r>
              <a:rPr lang="en-GB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both in a central area and some in </a:t>
            </a:r>
            <a:r>
              <a:rPr lang="en-GB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</a:t>
            </a:r>
            <a:r>
              <a:rPr lang="en-GB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class libraries</a:t>
            </a:r>
            <a:r>
              <a:rPr lang="en-GB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Weekly, during guided reading sessions </a:t>
            </a:r>
            <a:r>
              <a:rPr lang="en-GB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Teachers/TAs will check books are being changed, however children are free to change their books daily or when necessary.</a:t>
            </a:r>
            <a:endParaRPr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lang="en-GB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</a:t>
            </a:r>
            <a:r>
              <a:rPr lang="en-GB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eekly / fortnightly </a:t>
            </a:r>
            <a:r>
              <a:rPr lang="en-GB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classes will get time to explore and enjoy the school library and its numerous books. Children can choose 1 book to borrow from the library </a:t>
            </a:r>
            <a:r>
              <a:rPr lang="en-GB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at a  time. </a:t>
            </a:r>
          </a:p>
          <a:p>
            <a:pPr marL="0" lvl="0" indent="0" algn="l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Please </a:t>
            </a:r>
            <a:r>
              <a:rPr lang="en-GB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keep library </a:t>
            </a:r>
            <a:r>
              <a:rPr lang="en-GB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books and home reading books in </a:t>
            </a:r>
            <a:r>
              <a:rPr lang="en-GB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book bags </a:t>
            </a:r>
            <a:r>
              <a:rPr lang="en-GB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at all times to </a:t>
            </a:r>
            <a:r>
              <a:rPr lang="en-GB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help prevent them being </a:t>
            </a:r>
            <a:r>
              <a:rPr lang="en-GB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mislaid / damaged and so they are there</a:t>
            </a:r>
          </a:p>
          <a:p>
            <a:pPr marL="0" lvl="0" indent="0" algn="l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to be returned during the appropriate session.</a:t>
            </a:r>
            <a:endParaRPr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937"/>
              <a:buFont typeface="Noto Sans Symbols"/>
              <a:buNone/>
            </a:pPr>
            <a:endParaRPr sz="2200" dirty="0">
              <a:solidFill>
                <a:schemeClr val="dk1"/>
              </a:solidFill>
            </a:endParaRPr>
          </a:p>
        </p:txBody>
      </p:sp>
      <p:pic>
        <p:nvPicPr>
          <p:cNvPr id="209" name="Google Shape;209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84472" y="5500255"/>
            <a:ext cx="1672023" cy="141040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20"/>
          <p:cNvSpPr txBox="1">
            <a:spLocks noGrp="1"/>
          </p:cNvSpPr>
          <p:nvPr>
            <p:ph type="title"/>
          </p:nvPr>
        </p:nvSpPr>
        <p:spPr>
          <a:xfrm>
            <a:off x="128550" y="340600"/>
            <a:ext cx="9196500" cy="9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400" tIns="46700" rIns="93400" bIns="46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Verdana"/>
              <a:buNone/>
            </a:pPr>
            <a:r>
              <a:rPr lang="en-GB" sz="3200" b="1" i="0" u="none" strike="noStrike" cap="none" dirty="0">
                <a:solidFill>
                  <a:schemeClr val="dk1"/>
                </a:solidFill>
                <a:sym typeface="Verdana"/>
              </a:rPr>
              <a:t>Home Learning: </a:t>
            </a:r>
            <a:r>
              <a:rPr lang="en-GB" sz="3200" b="1" i="0" u="none" strike="noStrike" cap="none" dirty="0" smtClean="0">
                <a:solidFill>
                  <a:schemeClr val="dk1"/>
                </a:solidFill>
                <a:sym typeface="Verdana"/>
              </a:rPr>
              <a:t>Ongoing </a:t>
            </a:r>
            <a:r>
              <a:rPr lang="en-GB" sz="3200" b="1" dirty="0" smtClean="0">
                <a:solidFill>
                  <a:schemeClr val="dk1"/>
                </a:solidFill>
              </a:rPr>
              <a:t>Homework </a:t>
            </a:r>
            <a:endParaRPr sz="3200" b="1" i="0" u="none" strike="noStrike" cap="none" dirty="0">
              <a:solidFill>
                <a:schemeClr val="dk1"/>
              </a:solidFill>
              <a:sym typeface="Verdana"/>
            </a:endParaRPr>
          </a:p>
        </p:txBody>
      </p:sp>
      <p:sp>
        <p:nvSpPr>
          <p:cNvPr id="217" name="Google Shape;217;p20"/>
          <p:cNvSpPr txBox="1">
            <a:spLocks noGrp="1"/>
          </p:cNvSpPr>
          <p:nvPr>
            <p:ph type="body" idx="1"/>
          </p:nvPr>
        </p:nvSpPr>
        <p:spPr>
          <a:xfrm>
            <a:off x="342007" y="1422524"/>
            <a:ext cx="8722194" cy="49943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400" tIns="46700" rIns="93400" bIns="46700" anchor="ctr" anchorCtr="0">
            <a:noAutofit/>
          </a:bodyPr>
          <a:lstStyle/>
          <a:p>
            <a:pPr marL="457200" marR="0" lvl="0" indent="-3810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en-GB" sz="2400" dirty="0">
                <a:solidFill>
                  <a:schemeClr val="dk1"/>
                </a:solidFill>
              </a:rPr>
              <a:t>Year 3 &amp; 4 words are stuck in the homework book. Children need to </a:t>
            </a:r>
            <a:r>
              <a:rPr lang="en-GB" sz="2400" dirty="0" smtClean="0">
                <a:solidFill>
                  <a:schemeClr val="dk1"/>
                </a:solidFill>
              </a:rPr>
              <a:t>work towards being</a:t>
            </a:r>
            <a:r>
              <a:rPr lang="en-GB" sz="2400" dirty="0" smtClean="0">
                <a:solidFill>
                  <a:schemeClr val="dk1"/>
                </a:solidFill>
              </a:rPr>
              <a:t> </a:t>
            </a:r>
            <a:r>
              <a:rPr lang="en-GB" sz="2400" dirty="0">
                <a:solidFill>
                  <a:schemeClr val="dk1"/>
                </a:solidFill>
              </a:rPr>
              <a:t>able to read and spell these words by the end of Year 4. </a:t>
            </a:r>
            <a:endParaRPr sz="2400" dirty="0">
              <a:solidFill>
                <a:schemeClr val="dk1"/>
              </a:solidFill>
            </a:endParaRPr>
          </a:p>
          <a:p>
            <a:pPr marL="45720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chemeClr val="dk1"/>
              </a:solidFill>
            </a:endParaRPr>
          </a:p>
          <a:p>
            <a:pPr marL="45720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chemeClr val="dk1"/>
              </a:solidFill>
            </a:endParaRPr>
          </a:p>
          <a:p>
            <a:pPr marL="457200" marR="0" lvl="0" indent="-3810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en-GB" sz="2400" dirty="0">
                <a:solidFill>
                  <a:schemeClr val="dk1"/>
                </a:solidFill>
              </a:rPr>
              <a:t>Children should continue to consolidate the 2x, 5x and 10x </a:t>
            </a:r>
            <a:r>
              <a:rPr lang="en-GB" sz="2400" dirty="0" smtClean="0">
                <a:solidFill>
                  <a:schemeClr val="dk1"/>
                </a:solidFill>
              </a:rPr>
              <a:t>tables and </a:t>
            </a:r>
            <a:r>
              <a:rPr lang="en-GB" sz="2400" dirty="0">
                <a:solidFill>
                  <a:schemeClr val="dk1"/>
                </a:solidFill>
              </a:rPr>
              <a:t>develop fluency in the 3x, 4x and 8x. </a:t>
            </a:r>
            <a:r>
              <a:rPr lang="en-GB" sz="2400" dirty="0" smtClean="0">
                <a:solidFill>
                  <a:schemeClr val="dk1"/>
                </a:solidFill>
              </a:rPr>
              <a:t>Times tables are also stuck in the homework books.</a:t>
            </a:r>
            <a:endParaRPr sz="2400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21"/>
          <p:cNvSpPr txBox="1">
            <a:spLocks noGrp="1"/>
          </p:cNvSpPr>
          <p:nvPr>
            <p:ph type="title"/>
          </p:nvPr>
        </p:nvSpPr>
        <p:spPr>
          <a:xfrm>
            <a:off x="112476" y="340600"/>
            <a:ext cx="9212400" cy="9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400" tIns="46700" rIns="93400" bIns="46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Verdana"/>
              <a:buNone/>
            </a:pPr>
            <a:r>
              <a:rPr lang="en-GB" sz="3400" b="1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Home Learning: </a:t>
            </a:r>
            <a:r>
              <a:rPr lang="en-GB" sz="3400" b="1" dirty="0">
                <a:solidFill>
                  <a:schemeClr val="dk1"/>
                </a:solidFill>
              </a:rPr>
              <a:t>Weekly Homework</a:t>
            </a:r>
            <a:endParaRPr sz="3400" b="1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25" name="Google Shape;225;p21"/>
          <p:cNvSpPr txBox="1">
            <a:spLocks noGrp="1"/>
          </p:cNvSpPr>
          <p:nvPr>
            <p:ph type="body" idx="1"/>
          </p:nvPr>
        </p:nvSpPr>
        <p:spPr>
          <a:xfrm>
            <a:off x="342007" y="1149927"/>
            <a:ext cx="8722200" cy="5266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400" tIns="46700" rIns="93400" bIns="46700" anchor="ctr" anchorCtr="0">
            <a:noAutofit/>
          </a:bodyPr>
          <a:lstStyle/>
          <a:p>
            <a:pPr marL="45720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dirty="0"/>
          </a:p>
          <a:p>
            <a:pPr marL="45720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457200" marR="0" lvl="0" indent="-3556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en-GB" sz="2000" dirty="0">
                <a:solidFill>
                  <a:schemeClr val="dk1"/>
                </a:solidFill>
              </a:rPr>
              <a:t>In Y3 we use the </a:t>
            </a:r>
            <a:r>
              <a:rPr lang="en-GB" sz="2000" b="1" dirty="0">
                <a:solidFill>
                  <a:schemeClr val="dk1"/>
                </a:solidFill>
              </a:rPr>
              <a:t>Pen Pals </a:t>
            </a:r>
            <a:r>
              <a:rPr lang="en-GB" sz="2000" dirty="0">
                <a:solidFill>
                  <a:schemeClr val="dk1"/>
                </a:solidFill>
              </a:rPr>
              <a:t>scheme for </a:t>
            </a:r>
            <a:r>
              <a:rPr lang="en-GB" sz="2000" b="1" dirty="0">
                <a:solidFill>
                  <a:schemeClr val="dk1"/>
                </a:solidFill>
              </a:rPr>
              <a:t>handwriting</a:t>
            </a:r>
            <a:r>
              <a:rPr lang="en-GB" sz="2000" dirty="0">
                <a:solidFill>
                  <a:schemeClr val="dk1"/>
                </a:solidFill>
              </a:rPr>
              <a:t>. Children will receive a practice sheet most weeks, which will be stuck in their homework book. </a:t>
            </a:r>
            <a:r>
              <a:rPr lang="en-GB" sz="2000" dirty="0" smtClean="0">
                <a:solidFill>
                  <a:schemeClr val="dk1"/>
                </a:solidFill>
              </a:rPr>
              <a:t>Please support children to copy words carefully using the lines provided.</a:t>
            </a:r>
            <a:endParaRPr sz="2000" dirty="0"/>
          </a:p>
          <a:p>
            <a:pPr marL="457200" marR="0" lvl="0" indent="-3556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en-GB" sz="2000" dirty="0">
                <a:solidFill>
                  <a:schemeClr val="dk1"/>
                </a:solidFill>
              </a:rPr>
              <a:t>We are following a scheme called</a:t>
            </a:r>
            <a:r>
              <a:rPr lang="en-GB" sz="2000" b="1" dirty="0">
                <a:solidFill>
                  <a:schemeClr val="dk1"/>
                </a:solidFill>
              </a:rPr>
              <a:t> </a:t>
            </a:r>
            <a:r>
              <a:rPr lang="en-GB" sz="2000" b="1" i="0" u="none" strike="noStrike" cap="none" dirty="0">
                <a:solidFill>
                  <a:schemeClr val="dk1"/>
                </a:solidFill>
              </a:rPr>
              <a:t>No-Nonsense Spelling</a:t>
            </a:r>
            <a:r>
              <a:rPr lang="en-GB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  <a:r>
              <a:rPr lang="en-GB" sz="2000" dirty="0">
                <a:solidFill>
                  <a:schemeClr val="dk1"/>
                </a:solidFill>
              </a:rPr>
              <a:t>Most weeks we’ll send home some spellings to practise material covered in lessons, although there won’t be a formal spelling test. </a:t>
            </a:r>
            <a:r>
              <a:rPr lang="en-GB" sz="2000" dirty="0" smtClean="0">
                <a:solidFill>
                  <a:schemeClr val="dk1"/>
                </a:solidFill>
              </a:rPr>
              <a:t>Please go back through these to consolidate them with your child over the term.</a:t>
            </a:r>
            <a:endParaRPr sz="2000" dirty="0">
              <a:solidFill>
                <a:schemeClr val="dk1"/>
              </a:solidFill>
            </a:endParaRPr>
          </a:p>
          <a:p>
            <a:pPr marL="457200" marR="0" lvl="0" indent="-3556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en-GB" sz="2000" dirty="0">
                <a:solidFill>
                  <a:schemeClr val="dk1"/>
                </a:solidFill>
              </a:rPr>
              <a:t>In addition, there may be a piece of work to consolidate learning in </a:t>
            </a:r>
            <a:r>
              <a:rPr lang="en-GB" sz="2000" b="1" dirty="0">
                <a:solidFill>
                  <a:schemeClr val="dk1"/>
                </a:solidFill>
              </a:rPr>
              <a:t>either maths</a:t>
            </a:r>
            <a:r>
              <a:rPr lang="en-GB" sz="2000" dirty="0">
                <a:solidFill>
                  <a:schemeClr val="dk1"/>
                </a:solidFill>
              </a:rPr>
              <a:t> or </a:t>
            </a:r>
            <a:r>
              <a:rPr lang="en-GB" sz="2000" b="1" dirty="0">
                <a:solidFill>
                  <a:schemeClr val="dk1"/>
                </a:solidFill>
              </a:rPr>
              <a:t>English</a:t>
            </a:r>
            <a:r>
              <a:rPr lang="en-GB" sz="2000" dirty="0">
                <a:solidFill>
                  <a:schemeClr val="dk1"/>
                </a:solidFill>
              </a:rPr>
              <a:t>. Alternatively a long </a:t>
            </a:r>
            <a:r>
              <a:rPr lang="en-GB" sz="2000" dirty="0" smtClean="0">
                <a:solidFill>
                  <a:schemeClr val="dk1"/>
                </a:solidFill>
              </a:rPr>
              <a:t>or short term </a:t>
            </a:r>
            <a:r>
              <a:rPr lang="en-GB" sz="2000" b="1" dirty="0">
                <a:solidFill>
                  <a:schemeClr val="dk1"/>
                </a:solidFill>
              </a:rPr>
              <a:t>topic-based </a:t>
            </a:r>
            <a:r>
              <a:rPr lang="en-GB" sz="2000" dirty="0">
                <a:solidFill>
                  <a:schemeClr val="dk1"/>
                </a:solidFill>
              </a:rPr>
              <a:t>project may be given. </a:t>
            </a:r>
            <a:endParaRPr sz="2000" dirty="0">
              <a:solidFill>
                <a:schemeClr val="dk1"/>
              </a:solidFill>
            </a:endParaRPr>
          </a:p>
          <a:p>
            <a:pPr marL="457200" marR="0" lvl="0" indent="-3556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en-GB" sz="2000" dirty="0">
                <a:solidFill>
                  <a:schemeClr val="dk1"/>
                </a:solidFill>
              </a:rPr>
              <a:t>Homework will be handed out on a </a:t>
            </a:r>
            <a:r>
              <a:rPr lang="en-GB" sz="2000" b="1" dirty="0">
                <a:solidFill>
                  <a:schemeClr val="dk1"/>
                </a:solidFill>
              </a:rPr>
              <a:t>Thursday </a:t>
            </a:r>
            <a:r>
              <a:rPr lang="en-GB" sz="2000" dirty="0">
                <a:solidFill>
                  <a:schemeClr val="dk1"/>
                </a:solidFill>
              </a:rPr>
              <a:t>and should be handed in by </a:t>
            </a:r>
            <a:r>
              <a:rPr lang="en-GB" sz="2000" b="1" dirty="0">
                <a:solidFill>
                  <a:schemeClr val="dk1"/>
                </a:solidFill>
              </a:rPr>
              <a:t>Tuesday </a:t>
            </a:r>
            <a:r>
              <a:rPr lang="en-GB" sz="2000" dirty="0">
                <a:solidFill>
                  <a:schemeClr val="dk1"/>
                </a:solidFill>
              </a:rPr>
              <a:t>morning please.</a:t>
            </a:r>
            <a:r>
              <a:rPr lang="en-GB" sz="2000" b="1" dirty="0">
                <a:solidFill>
                  <a:schemeClr val="dk1"/>
                </a:solidFill>
              </a:rPr>
              <a:t>  </a:t>
            </a: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457200" marR="0" lvl="0" indent="0" algn="l" rtl="0">
              <a:spcBef>
                <a:spcPts val="1013"/>
              </a:spcBef>
              <a:spcAft>
                <a:spcPts val="0"/>
              </a:spcAft>
              <a:buNone/>
            </a:pPr>
            <a:endParaRPr sz="20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ummer">
  <a:themeElements>
    <a:clrScheme name="Flow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940</Words>
  <Application>Microsoft Office PowerPoint</Application>
  <PresentationFormat>Custom</PresentationFormat>
  <Paragraphs>121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Courier New</vt:lpstr>
      <vt:lpstr>Noto Sans Symbols</vt:lpstr>
      <vt:lpstr>Verdana</vt:lpstr>
      <vt:lpstr>Summer</vt:lpstr>
      <vt:lpstr>New to Year 3</vt:lpstr>
      <vt:lpstr>Topics</vt:lpstr>
      <vt:lpstr>New to KS2</vt:lpstr>
      <vt:lpstr>Year 3 Essentials: Every Day</vt:lpstr>
      <vt:lpstr>Year 3 Essentials: PE kits</vt:lpstr>
      <vt:lpstr>Year 3: Healthy Eating</vt:lpstr>
      <vt:lpstr>Year 3 Home learning:  Reading</vt:lpstr>
      <vt:lpstr>Home Learning: Ongoing Homework </vt:lpstr>
      <vt:lpstr>Home Learning: Weekly Homework</vt:lpstr>
      <vt:lpstr>Thank you for all your support!</vt:lpstr>
      <vt:lpstr>Thanks for coming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to Year 3</dc:title>
  <cp:lastModifiedBy>jproctor</cp:lastModifiedBy>
  <cp:revision>7</cp:revision>
  <dcterms:modified xsi:type="dcterms:W3CDTF">2019-09-22T15:37:39Z</dcterms:modified>
</cp:coreProperties>
</file>