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60" r:id="rId1"/>
    <p:sldMasterId id="2147483661" r:id="rId2"/>
  </p:sldMasterIdLst>
  <p:notesMasterIdLst>
    <p:notesMasterId r:id="rId28"/>
  </p:notesMasterIdLst>
  <p:sldIdLst>
    <p:sldId id="256" r:id="rId3"/>
    <p:sldId id="257" r:id="rId4"/>
    <p:sldId id="258" r:id="rId5"/>
    <p:sldId id="259" r:id="rId6"/>
    <p:sldId id="260" r:id="rId7"/>
    <p:sldId id="261" r:id="rId8"/>
    <p:sldId id="262" r:id="rId9"/>
    <p:sldId id="263" r:id="rId10"/>
    <p:sldId id="264" r:id="rId11"/>
    <p:sldId id="265" r:id="rId12"/>
    <p:sldId id="266" r:id="rId13"/>
    <p:sldId id="267" r:id="rId14"/>
    <p:sldId id="268" r:id="rId15"/>
    <p:sldId id="269" r:id="rId16"/>
    <p:sldId id="270" r:id="rId17"/>
    <p:sldId id="271" r:id="rId18"/>
    <p:sldId id="272" r:id="rId19"/>
    <p:sldId id="273" r:id="rId20"/>
    <p:sldId id="274" r:id="rId21"/>
    <p:sldId id="275" r:id="rId22"/>
    <p:sldId id="276" r:id="rId23"/>
    <p:sldId id="277" r:id="rId24"/>
    <p:sldId id="278" r:id="rId25"/>
    <p:sldId id="279" r:id="rId26"/>
    <p:sldId id="280" r:id="rId27"/>
  </p:sldIdLst>
  <p:sldSz cx="9144000" cy="6858000" type="screen4x3"/>
  <p:notesSz cx="6797675" cy="9926638"/>
  <p:embeddedFontLst>
    <p:embeddedFont>
      <p:font typeface="Calibri" panose="020F0502020204030204" pitchFamily="34" charset="0"/>
      <p:regular r:id="rId29"/>
      <p:bold r:id="rId30"/>
      <p:italic r:id="rId31"/>
      <p:boldItalic r:id="rId32"/>
    </p:embeddedFont>
    <p:embeddedFont>
      <p:font typeface="Constantia" panose="02030602050306030303" pitchFamily="18" charset="0"/>
      <p:regular r:id="rId33"/>
      <p:bold r:id="rId34"/>
      <p:italic r:id="rId35"/>
      <p:boldItalic r:id="rId36"/>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053DC97E-DEE3-4B31-89DC-20A1A6F09E1A}">
  <a:tblStyle styleId="{053DC97E-DEE3-4B31-89DC-20A1A6F09E1A}" styleName="Table_0">
    <a:wholeTbl>
      <a:tcTxStyle b="off" i="off">
        <a:font>
          <a:latin typeface="Constantia"/>
          <a:ea typeface="Constantia"/>
          <a:cs typeface="Constantia"/>
        </a:font>
        <a:schemeClr val="dk1"/>
      </a:tcTxStyle>
      <a:tcStyle>
        <a:tcBdr>
          <a:left>
            <a:ln w="12700" cap="flat" cmpd="sng">
              <a:solidFill>
                <a:schemeClr val="lt1"/>
              </a:solidFill>
              <a:prstDash val="solid"/>
              <a:round/>
              <a:headEnd type="none" w="sm" len="sm"/>
              <a:tailEnd type="none" w="sm" len="sm"/>
            </a:ln>
          </a:left>
          <a:right>
            <a:ln w="12700" cap="flat" cmpd="sng">
              <a:solidFill>
                <a:schemeClr val="lt1"/>
              </a:solidFill>
              <a:prstDash val="solid"/>
              <a:round/>
              <a:headEnd type="none" w="sm" len="sm"/>
              <a:tailEnd type="none" w="sm" len="sm"/>
            </a:ln>
          </a:right>
          <a:top>
            <a:ln w="12700" cap="flat" cmpd="sng">
              <a:solidFill>
                <a:schemeClr val="lt1"/>
              </a:solidFill>
              <a:prstDash val="solid"/>
              <a:round/>
              <a:headEnd type="none" w="sm" len="sm"/>
              <a:tailEnd type="none" w="sm" len="sm"/>
            </a:ln>
          </a:top>
          <a:bottom>
            <a:ln w="12700" cap="flat" cmpd="sng">
              <a:solidFill>
                <a:schemeClr val="lt1"/>
              </a:solidFill>
              <a:prstDash val="solid"/>
              <a:round/>
              <a:headEnd type="none" w="sm" len="sm"/>
              <a:tailEnd type="none" w="sm" len="sm"/>
            </a:ln>
          </a:bottom>
          <a:insideH>
            <a:ln w="12700" cap="flat" cmpd="sng">
              <a:solidFill>
                <a:schemeClr val="lt1"/>
              </a:solidFill>
              <a:prstDash val="solid"/>
              <a:round/>
              <a:headEnd type="none" w="sm" len="sm"/>
              <a:tailEnd type="none" w="sm" len="sm"/>
            </a:ln>
          </a:insideH>
          <a:insideV>
            <a:ln w="12700" cap="flat" cmpd="sng">
              <a:solidFill>
                <a:schemeClr val="lt1"/>
              </a:solidFill>
              <a:prstDash val="solid"/>
              <a:round/>
              <a:headEnd type="none" w="sm" len="sm"/>
              <a:tailEnd type="none" w="sm" len="sm"/>
            </a:ln>
          </a:insideV>
        </a:tcBdr>
        <a:fill>
          <a:solidFill>
            <a:srgbClr val="E6EBF5"/>
          </a:solidFill>
        </a:fill>
      </a:tcStyle>
    </a:wholeTbl>
    <a:band1H>
      <a:tcTxStyle/>
      <a:tcStyle>
        <a:tcBdr/>
        <a:fill>
          <a:solidFill>
            <a:srgbClr val="CAD4EA"/>
          </a:solidFill>
        </a:fill>
      </a:tcStyle>
    </a:band1H>
    <a:band2H>
      <a:tcTxStyle/>
      <a:tcStyle>
        <a:tcBdr/>
      </a:tcStyle>
    </a:band2H>
    <a:band1V>
      <a:tcTxStyle/>
      <a:tcStyle>
        <a:tcBdr/>
        <a:fill>
          <a:solidFill>
            <a:srgbClr val="CAD4EA"/>
          </a:solidFill>
        </a:fill>
      </a:tcStyle>
    </a:band1V>
    <a:band2V>
      <a:tcTxStyle/>
      <a:tcStyle>
        <a:tcBdr/>
      </a:tcStyle>
    </a:band2V>
    <a:lastCol>
      <a:tcTxStyle b="on" i="off">
        <a:font>
          <a:latin typeface="Constantia"/>
          <a:ea typeface="Constantia"/>
          <a:cs typeface="Constantia"/>
        </a:font>
        <a:schemeClr val="lt1"/>
      </a:tcTxStyle>
      <a:tcStyle>
        <a:tcBdr/>
        <a:fill>
          <a:solidFill>
            <a:schemeClr val="accent1"/>
          </a:solidFill>
        </a:fill>
      </a:tcStyle>
    </a:lastCol>
    <a:firstCol>
      <a:tcTxStyle b="on" i="off">
        <a:font>
          <a:latin typeface="Constantia"/>
          <a:ea typeface="Constantia"/>
          <a:cs typeface="Constantia"/>
        </a:font>
        <a:schemeClr val="lt1"/>
      </a:tcTxStyle>
      <a:tcStyle>
        <a:tcBdr/>
        <a:fill>
          <a:solidFill>
            <a:schemeClr val="accent1"/>
          </a:solidFill>
        </a:fill>
      </a:tcStyle>
    </a:firstCol>
    <a:lastRow>
      <a:tcTxStyle b="on" i="off">
        <a:font>
          <a:latin typeface="Constantia"/>
          <a:ea typeface="Constantia"/>
          <a:cs typeface="Constantia"/>
        </a:font>
        <a:schemeClr val="lt1"/>
      </a:tcTxStyle>
      <a:tcStyle>
        <a:tcBdr>
          <a:top>
            <a:ln w="38100" cap="flat" cmpd="sng">
              <a:solidFill>
                <a:schemeClr val="lt1"/>
              </a:solidFill>
              <a:prstDash val="solid"/>
              <a:round/>
              <a:headEnd type="none" w="sm" len="sm"/>
              <a:tailEnd type="none" w="sm" len="sm"/>
            </a:ln>
          </a:top>
        </a:tcBdr>
        <a:fill>
          <a:solidFill>
            <a:schemeClr val="accent1"/>
          </a:solidFill>
        </a:fill>
      </a:tcStyle>
    </a:lastRow>
    <a:seCell>
      <a:tcTxStyle/>
      <a:tcStyle>
        <a:tcBdr/>
      </a:tcStyle>
    </a:seCell>
    <a:swCell>
      <a:tcTxStyle/>
      <a:tcStyle>
        <a:tcBdr/>
      </a:tcStyle>
    </a:swCell>
    <a:firstRow>
      <a:tcTxStyle b="on" i="off">
        <a:font>
          <a:latin typeface="Constantia"/>
          <a:ea typeface="Constantia"/>
          <a:cs typeface="Constantia"/>
        </a:font>
        <a:schemeClr val="lt1"/>
      </a:tcTxStyle>
      <a:tcStyle>
        <a:tcBdr>
          <a:bottom>
            <a:ln w="38100" cap="flat" cmpd="sng">
              <a:solidFill>
                <a:schemeClr val="lt1"/>
              </a:solidFill>
              <a:prstDash val="solid"/>
              <a:round/>
              <a:headEnd type="none" w="sm" len="sm"/>
              <a:tailEnd type="none" w="sm" len="sm"/>
            </a:ln>
          </a:bottom>
        </a:tcBdr>
        <a:fill>
          <a:solidFill>
            <a:schemeClr val="accent1"/>
          </a:solidFill>
        </a:fill>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69" d="100"/>
          <a:sy n="69" d="100"/>
        </p:scale>
        <p:origin x="1416" y="60"/>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theme" Target="theme/theme1.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font" Target="fonts/font6.fntdata"/><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font" Target="fonts/font5.fntdata"/><Relationship Id="rId38"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font" Target="fonts/font1.fntdata"/><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font" Target="fonts/font4.fntdata"/><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notesMaster" Target="notesMasters/notesMaster1.xml"/><Relationship Id="rId36" Type="http://schemas.openxmlformats.org/officeDocument/2006/relationships/font" Target="fonts/font8.fntdata"/><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font" Target="fonts/font3.fntdata"/><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font" Target="fonts/font2.fntdata"/><Relationship Id="rId35" Type="http://schemas.openxmlformats.org/officeDocument/2006/relationships/font" Target="fonts/font7.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45659" cy="496332"/>
          </a:xfrm>
          <a:prstGeom prst="rect">
            <a:avLst/>
          </a:prstGeom>
          <a:noFill/>
          <a:ln>
            <a:noFill/>
          </a:ln>
        </p:spPr>
        <p:txBody>
          <a:bodyPr spcFirstLastPara="1" wrap="square" lIns="91425" tIns="45700" rIns="91425" bIns="45700" anchor="t" anchorCtr="0"/>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50443" y="0"/>
            <a:ext cx="2945659" cy="496332"/>
          </a:xfrm>
          <a:prstGeom prst="rect">
            <a:avLst/>
          </a:prstGeom>
          <a:noFill/>
          <a:ln>
            <a:noFill/>
          </a:ln>
        </p:spPr>
        <p:txBody>
          <a:bodyPr spcFirstLastPara="1" wrap="square" lIns="91425" tIns="45700" rIns="91425" bIns="45700" anchor="t" anchorCtr="0"/>
          <a:lstStyle>
            <a:lvl1pPr marR="0" lvl="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917575" y="744538"/>
            <a:ext cx="4962525" cy="3722687"/>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79768" y="4715153"/>
            <a:ext cx="5438140" cy="4466987"/>
          </a:xfrm>
          <a:prstGeom prst="rect">
            <a:avLst/>
          </a:prstGeom>
          <a:noFill/>
          <a:ln>
            <a:noFill/>
          </a:ln>
        </p:spPr>
        <p:txBody>
          <a:bodyPr spcFirstLastPara="1" wrap="square" lIns="91425" tIns="45700" rIns="91425" bIns="45700" anchor="t" anchorCtr="0"/>
          <a:lstStyle>
            <a:lvl1pPr marL="457200" marR="0" lvl="0"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9428583"/>
            <a:ext cx="2945659" cy="496332"/>
          </a:xfrm>
          <a:prstGeom prst="rect">
            <a:avLst/>
          </a:prstGeom>
          <a:noFill/>
          <a:ln>
            <a:noFill/>
          </a:ln>
        </p:spPr>
        <p:txBody>
          <a:bodyPr spcFirstLastPara="1" wrap="square" lIns="91425" tIns="45700" rIns="91425" bIns="45700" anchor="b" anchorCtr="0"/>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50443" y="9428583"/>
            <a:ext cx="2945659" cy="496332"/>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GB"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0"/>
        <p:cNvGrpSpPr/>
        <p:nvPr/>
      </p:nvGrpSpPr>
      <p:grpSpPr>
        <a:xfrm>
          <a:off x="0" y="0"/>
          <a:ext cx="0" cy="0"/>
          <a:chOff x="0" y="0"/>
          <a:chExt cx="0" cy="0"/>
        </a:xfrm>
      </p:grpSpPr>
      <p:sp>
        <p:nvSpPr>
          <p:cNvPr id="111" name="Google Shape;111;p1:notes"/>
          <p:cNvSpPr txBox="1">
            <a:spLocks noGrp="1"/>
          </p:cNvSpPr>
          <p:nvPr>
            <p:ph type="body" idx="1"/>
          </p:nvPr>
        </p:nvSpPr>
        <p:spPr>
          <a:xfrm>
            <a:off x="679768" y="4715153"/>
            <a:ext cx="5438140" cy="4466987"/>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12" name="Google Shape;112;p1:notes"/>
          <p:cNvSpPr>
            <a:spLocks noGrp="1" noRot="1" noChangeAspect="1"/>
          </p:cNvSpPr>
          <p:nvPr>
            <p:ph type="sldImg" idx="2"/>
          </p:nvPr>
        </p:nvSpPr>
        <p:spPr>
          <a:xfrm>
            <a:off x="917575" y="744538"/>
            <a:ext cx="4962525" cy="3722687"/>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3"/>
        <p:cNvGrpSpPr/>
        <p:nvPr/>
      </p:nvGrpSpPr>
      <p:grpSpPr>
        <a:xfrm>
          <a:off x="0" y="0"/>
          <a:ext cx="0" cy="0"/>
          <a:chOff x="0" y="0"/>
          <a:chExt cx="0" cy="0"/>
        </a:xfrm>
      </p:grpSpPr>
      <p:sp>
        <p:nvSpPr>
          <p:cNvPr id="184" name="Google Shape;184;p10:notes"/>
          <p:cNvSpPr txBox="1">
            <a:spLocks noGrp="1"/>
          </p:cNvSpPr>
          <p:nvPr>
            <p:ph type="sldNum" idx="12"/>
          </p:nvPr>
        </p:nvSpPr>
        <p:spPr>
          <a:xfrm>
            <a:off x="3850443" y="9428583"/>
            <a:ext cx="2945659" cy="496332"/>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t>10</a:t>
            </a:fld>
            <a:endParaRPr/>
          </a:p>
        </p:txBody>
      </p:sp>
      <p:sp>
        <p:nvSpPr>
          <p:cNvPr id="185" name="Google Shape;185;p10:notes"/>
          <p:cNvSpPr>
            <a:spLocks noGrp="1" noRot="1" noChangeAspect="1"/>
          </p:cNvSpPr>
          <p:nvPr>
            <p:ph type="sldImg" idx="2"/>
          </p:nvPr>
        </p:nvSpPr>
        <p:spPr>
          <a:xfrm>
            <a:off x="1344613" y="585788"/>
            <a:ext cx="3541712" cy="2657475"/>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186" name="Google Shape;186;p10:notes"/>
          <p:cNvSpPr txBox="1">
            <a:spLocks noGrp="1"/>
          </p:cNvSpPr>
          <p:nvPr>
            <p:ph type="body" idx="1"/>
          </p:nvPr>
        </p:nvSpPr>
        <p:spPr>
          <a:xfrm>
            <a:off x="257280" y="3557020"/>
            <a:ext cx="6139104" cy="56252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GB"/>
              <a:t>Correct terminology should be introduced from YR onwards. </a:t>
            </a:r>
            <a:endParaRPr/>
          </a:p>
          <a:p>
            <a:pPr marL="0" lvl="0" indent="0" algn="l" rtl="0">
              <a:spcBef>
                <a:spcPts val="0"/>
              </a:spcBef>
              <a:spcAft>
                <a:spcPts val="0"/>
              </a:spcAft>
              <a:buNone/>
            </a:pPr>
            <a:endParaRPr/>
          </a:p>
          <a:p>
            <a:pPr marL="0" lvl="0" indent="0" algn="l" rtl="0">
              <a:spcBef>
                <a:spcPts val="0"/>
              </a:spcBef>
              <a:spcAft>
                <a:spcPts val="0"/>
              </a:spcAft>
              <a:buNone/>
            </a:pPr>
            <a:r>
              <a:rPr lang="en-GB"/>
              <a:t>Children do not have a problem using phonic terminology (in fact they are often very proud of their ability to do so).  </a:t>
            </a:r>
            <a:endParaRPr/>
          </a:p>
          <a:p>
            <a:pPr marL="0" lvl="0" indent="0" algn="l" rtl="0">
              <a:spcBef>
                <a:spcPts val="0"/>
              </a:spcBef>
              <a:spcAft>
                <a:spcPts val="0"/>
              </a:spcAft>
              <a:buNone/>
            </a:pPr>
            <a:r>
              <a:rPr lang="en-GB"/>
              <a:t>However, you are likely to meet resistance from some teachers who consider it ‘over the top’ and unnecessary to teach this vocabulary to children.  It is sometimes worth using a numeracy analogy with these staff:  we wouldn’t dream of teaching 3-D shapes to children and using the word ‘ball’ instead of ‘sphere’ or ‘box’ instead of cube/cuboid. </a:t>
            </a:r>
            <a:endParaRPr/>
          </a:p>
          <a:p>
            <a:pPr marL="0" lvl="0" indent="0" algn="l" rtl="0">
              <a:spcBef>
                <a:spcPts val="0"/>
              </a:spcBef>
              <a:spcAft>
                <a:spcPts val="0"/>
              </a:spcAft>
              <a:buNone/>
            </a:pPr>
            <a:r>
              <a:rPr lang="en-GB"/>
              <a:t> The principle with phonic vocabulary is exactly the same – it’s just that we haven’t been used to using these words with children until relatively recently. </a:t>
            </a:r>
            <a:endParaRPr/>
          </a:p>
          <a:p>
            <a:pPr marL="0" lvl="0" indent="0" algn="l" rtl="0">
              <a:spcBef>
                <a:spcPts val="0"/>
              </a:spcBef>
              <a:spcAft>
                <a:spcPts val="0"/>
              </a:spcAft>
              <a:buNone/>
            </a:pPr>
            <a:r>
              <a:rPr lang="en-GB"/>
              <a:t>Using phonic terminology from the outset ensures accuracy and promotes shared understanding between practitioners  and practitioners and children.</a:t>
            </a:r>
            <a:endParaRPr/>
          </a:p>
          <a:p>
            <a:pPr marL="0" lvl="0" indent="0" algn="l" rtl="0">
              <a:spcBef>
                <a:spcPts val="0"/>
              </a:spcBef>
              <a:spcAft>
                <a:spcPts val="0"/>
              </a:spcAft>
              <a:buNone/>
            </a:pPr>
            <a:endParaRPr/>
          </a:p>
          <a:p>
            <a:pPr marL="0" lvl="0" indent="0" algn="l" rtl="0">
              <a:spcBef>
                <a:spcPts val="0"/>
              </a:spcBef>
              <a:spcAft>
                <a:spcPts val="0"/>
              </a:spcAft>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2"/>
        <p:cNvGrpSpPr/>
        <p:nvPr/>
      </p:nvGrpSpPr>
      <p:grpSpPr>
        <a:xfrm>
          <a:off x="0" y="0"/>
          <a:ext cx="0" cy="0"/>
          <a:chOff x="0" y="0"/>
          <a:chExt cx="0" cy="0"/>
        </a:xfrm>
      </p:grpSpPr>
      <p:sp>
        <p:nvSpPr>
          <p:cNvPr id="193" name="Google Shape;193;p11:notes"/>
          <p:cNvSpPr txBox="1">
            <a:spLocks noGrp="1"/>
          </p:cNvSpPr>
          <p:nvPr>
            <p:ph type="sldNum" idx="12"/>
          </p:nvPr>
        </p:nvSpPr>
        <p:spPr>
          <a:xfrm>
            <a:off x="3850443" y="9428583"/>
            <a:ext cx="2945659" cy="496332"/>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t>11</a:t>
            </a:fld>
            <a:endParaRPr/>
          </a:p>
        </p:txBody>
      </p:sp>
      <p:sp>
        <p:nvSpPr>
          <p:cNvPr id="194" name="Google Shape;194;p11:notes"/>
          <p:cNvSpPr>
            <a:spLocks noGrp="1" noRot="1" noChangeAspect="1"/>
          </p:cNvSpPr>
          <p:nvPr>
            <p:ph type="sldImg" idx="2"/>
          </p:nvPr>
        </p:nvSpPr>
        <p:spPr>
          <a:xfrm>
            <a:off x="1344613" y="585788"/>
            <a:ext cx="3541712" cy="2657475"/>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195" name="Google Shape;195;p11:notes"/>
          <p:cNvSpPr txBox="1">
            <a:spLocks noGrp="1"/>
          </p:cNvSpPr>
          <p:nvPr>
            <p:ph type="body" idx="1"/>
          </p:nvPr>
        </p:nvSpPr>
        <p:spPr>
          <a:xfrm>
            <a:off x="257280" y="3557020"/>
            <a:ext cx="6139104" cy="56252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GB"/>
              <a:t>Correct terminology should be introduced from YR onwards. </a:t>
            </a:r>
            <a:endParaRPr/>
          </a:p>
          <a:p>
            <a:pPr marL="0" lvl="0" indent="0" algn="l" rtl="0">
              <a:spcBef>
                <a:spcPts val="0"/>
              </a:spcBef>
              <a:spcAft>
                <a:spcPts val="0"/>
              </a:spcAft>
              <a:buNone/>
            </a:pPr>
            <a:endParaRPr/>
          </a:p>
          <a:p>
            <a:pPr marL="0" lvl="0" indent="0" algn="l" rtl="0">
              <a:spcBef>
                <a:spcPts val="0"/>
              </a:spcBef>
              <a:spcAft>
                <a:spcPts val="0"/>
              </a:spcAft>
              <a:buNone/>
            </a:pPr>
            <a:r>
              <a:rPr lang="en-GB"/>
              <a:t>Children do not have a problem using phonic terminology (in fact they are often very proud of their ability to do so).  </a:t>
            </a:r>
            <a:endParaRPr/>
          </a:p>
          <a:p>
            <a:pPr marL="0" lvl="0" indent="0" algn="l" rtl="0">
              <a:spcBef>
                <a:spcPts val="0"/>
              </a:spcBef>
              <a:spcAft>
                <a:spcPts val="0"/>
              </a:spcAft>
              <a:buNone/>
            </a:pPr>
            <a:r>
              <a:rPr lang="en-GB"/>
              <a:t>However, you are likely to meet resistance from some teachers who consider it ‘over the top’ and unnecessary to teach this vocabulary to children.  It is sometimes worth using a numeracy analogy with these staff:  we wouldn’t dream of teaching 3-D shapes to children and using the word ‘ball’ instead of ‘sphere’ or ‘box’ instead of cube/cuboid. </a:t>
            </a:r>
            <a:endParaRPr/>
          </a:p>
          <a:p>
            <a:pPr marL="0" lvl="0" indent="0" algn="l" rtl="0">
              <a:spcBef>
                <a:spcPts val="0"/>
              </a:spcBef>
              <a:spcAft>
                <a:spcPts val="0"/>
              </a:spcAft>
              <a:buNone/>
            </a:pPr>
            <a:r>
              <a:rPr lang="en-GB"/>
              <a:t> The principle with phonic vocabulary is exactly the same – it’s just that we haven’t been used to using these words with children until relatively recently. </a:t>
            </a:r>
            <a:endParaRPr/>
          </a:p>
          <a:p>
            <a:pPr marL="0" lvl="0" indent="0" algn="l" rtl="0">
              <a:spcBef>
                <a:spcPts val="0"/>
              </a:spcBef>
              <a:spcAft>
                <a:spcPts val="0"/>
              </a:spcAft>
              <a:buNone/>
            </a:pPr>
            <a:r>
              <a:rPr lang="en-GB"/>
              <a:t>Using phonic terminology from the outset ensures accuracy and promotes shared understanding between practitioners  and practitioners and children.</a:t>
            </a:r>
            <a:endParaRPr/>
          </a:p>
          <a:p>
            <a:pPr marL="0" lvl="0" indent="0" algn="l" rtl="0">
              <a:spcBef>
                <a:spcPts val="0"/>
              </a:spcBef>
              <a:spcAft>
                <a:spcPts val="0"/>
              </a:spcAft>
              <a:buNone/>
            </a:pPr>
            <a:endParaRPr/>
          </a:p>
          <a:p>
            <a:pPr marL="0" lvl="0" indent="0" algn="l" rtl="0">
              <a:spcBef>
                <a:spcPts val="0"/>
              </a:spcBef>
              <a:spcAft>
                <a:spcPts val="0"/>
              </a:spcAft>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1"/>
        <p:cNvGrpSpPr/>
        <p:nvPr/>
      </p:nvGrpSpPr>
      <p:grpSpPr>
        <a:xfrm>
          <a:off x="0" y="0"/>
          <a:ext cx="0" cy="0"/>
          <a:chOff x="0" y="0"/>
          <a:chExt cx="0" cy="0"/>
        </a:xfrm>
      </p:grpSpPr>
      <p:sp>
        <p:nvSpPr>
          <p:cNvPr id="202" name="Google Shape;202;p12:notes"/>
          <p:cNvSpPr txBox="1">
            <a:spLocks noGrp="1"/>
          </p:cNvSpPr>
          <p:nvPr>
            <p:ph type="sldNum" idx="12"/>
          </p:nvPr>
        </p:nvSpPr>
        <p:spPr>
          <a:xfrm>
            <a:off x="3850443" y="9428583"/>
            <a:ext cx="2945659" cy="496332"/>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t>12</a:t>
            </a:fld>
            <a:endParaRPr/>
          </a:p>
        </p:txBody>
      </p:sp>
      <p:sp>
        <p:nvSpPr>
          <p:cNvPr id="203" name="Google Shape;203;p12:notes"/>
          <p:cNvSpPr>
            <a:spLocks noGrp="1" noRot="1" noChangeAspect="1"/>
          </p:cNvSpPr>
          <p:nvPr>
            <p:ph type="sldImg" idx="2"/>
          </p:nvPr>
        </p:nvSpPr>
        <p:spPr>
          <a:xfrm>
            <a:off x="1344613" y="585788"/>
            <a:ext cx="3541712" cy="2657475"/>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204" name="Google Shape;204;p12:notes"/>
          <p:cNvSpPr txBox="1">
            <a:spLocks noGrp="1"/>
          </p:cNvSpPr>
          <p:nvPr>
            <p:ph type="body" idx="1"/>
          </p:nvPr>
        </p:nvSpPr>
        <p:spPr>
          <a:xfrm>
            <a:off x="257280" y="3557020"/>
            <a:ext cx="6139104" cy="56252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GB"/>
              <a:t>Correct terminology should be introduced from YR onwards. </a:t>
            </a:r>
            <a:endParaRPr/>
          </a:p>
          <a:p>
            <a:pPr marL="0" lvl="0" indent="0" algn="l" rtl="0">
              <a:spcBef>
                <a:spcPts val="0"/>
              </a:spcBef>
              <a:spcAft>
                <a:spcPts val="0"/>
              </a:spcAft>
              <a:buNone/>
            </a:pPr>
            <a:endParaRPr/>
          </a:p>
          <a:p>
            <a:pPr marL="0" lvl="0" indent="0" algn="l" rtl="0">
              <a:spcBef>
                <a:spcPts val="0"/>
              </a:spcBef>
              <a:spcAft>
                <a:spcPts val="0"/>
              </a:spcAft>
              <a:buNone/>
            </a:pPr>
            <a:r>
              <a:rPr lang="en-GB"/>
              <a:t>Children do not have a problem using phonic terminology (in fact they are often very proud of their ability to do so).  </a:t>
            </a:r>
            <a:endParaRPr/>
          </a:p>
          <a:p>
            <a:pPr marL="0" lvl="0" indent="0" algn="l" rtl="0">
              <a:spcBef>
                <a:spcPts val="0"/>
              </a:spcBef>
              <a:spcAft>
                <a:spcPts val="0"/>
              </a:spcAft>
              <a:buNone/>
            </a:pPr>
            <a:r>
              <a:rPr lang="en-GB"/>
              <a:t>However, you are likely to meet resistance from some teachers who consider it ‘over the top’ and unnecessary to teach this vocabulary to children.  It is sometimes worth using a numeracy analogy with these staff:  we wouldn’t dream of teaching 3-D shapes to children and using the word ‘ball’ instead of ‘sphere’ or ‘box’ instead of cube/cuboid. </a:t>
            </a:r>
            <a:endParaRPr/>
          </a:p>
          <a:p>
            <a:pPr marL="0" lvl="0" indent="0" algn="l" rtl="0">
              <a:spcBef>
                <a:spcPts val="0"/>
              </a:spcBef>
              <a:spcAft>
                <a:spcPts val="0"/>
              </a:spcAft>
              <a:buNone/>
            </a:pPr>
            <a:r>
              <a:rPr lang="en-GB"/>
              <a:t> The principle with phonic vocabulary is exactly the same – it’s just that we haven’t been used to using these words with children until relatively recently. </a:t>
            </a:r>
            <a:endParaRPr/>
          </a:p>
          <a:p>
            <a:pPr marL="0" lvl="0" indent="0" algn="l" rtl="0">
              <a:spcBef>
                <a:spcPts val="0"/>
              </a:spcBef>
              <a:spcAft>
                <a:spcPts val="0"/>
              </a:spcAft>
              <a:buNone/>
            </a:pPr>
            <a:r>
              <a:rPr lang="en-GB"/>
              <a:t>Using phonic terminology from the outset ensures accuracy and promotes shared understanding between practitioners  and practitioners and children.</a:t>
            </a:r>
            <a:endParaRPr/>
          </a:p>
          <a:p>
            <a:pPr marL="0" lvl="0" indent="0" algn="l" rtl="0">
              <a:spcBef>
                <a:spcPts val="0"/>
              </a:spcBef>
              <a:spcAft>
                <a:spcPts val="0"/>
              </a:spcAft>
              <a:buNone/>
            </a:pPr>
            <a:endParaRPr/>
          </a:p>
          <a:p>
            <a:pPr marL="0" lvl="0" indent="0" algn="l" rtl="0">
              <a:spcBef>
                <a:spcPts val="0"/>
              </a:spcBef>
              <a:spcAft>
                <a:spcPts val="0"/>
              </a:spcAft>
              <a:buNone/>
            </a:pP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0"/>
        <p:cNvGrpSpPr/>
        <p:nvPr/>
      </p:nvGrpSpPr>
      <p:grpSpPr>
        <a:xfrm>
          <a:off x="0" y="0"/>
          <a:ext cx="0" cy="0"/>
          <a:chOff x="0" y="0"/>
          <a:chExt cx="0" cy="0"/>
        </a:xfrm>
      </p:grpSpPr>
      <p:sp>
        <p:nvSpPr>
          <p:cNvPr id="211" name="Google Shape;211;p13:notes"/>
          <p:cNvSpPr txBox="1">
            <a:spLocks noGrp="1"/>
          </p:cNvSpPr>
          <p:nvPr>
            <p:ph type="body" idx="1"/>
          </p:nvPr>
        </p:nvSpPr>
        <p:spPr>
          <a:xfrm>
            <a:off x="679768" y="4715153"/>
            <a:ext cx="5438140" cy="4466987"/>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12" name="Google Shape;212;p13:notes"/>
          <p:cNvSpPr>
            <a:spLocks noGrp="1" noRot="1" noChangeAspect="1"/>
          </p:cNvSpPr>
          <p:nvPr>
            <p:ph type="sldImg" idx="2"/>
          </p:nvPr>
        </p:nvSpPr>
        <p:spPr>
          <a:xfrm>
            <a:off x="917575" y="744538"/>
            <a:ext cx="4962525" cy="3722687"/>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6"/>
        <p:cNvGrpSpPr/>
        <p:nvPr/>
      </p:nvGrpSpPr>
      <p:grpSpPr>
        <a:xfrm>
          <a:off x="0" y="0"/>
          <a:ext cx="0" cy="0"/>
          <a:chOff x="0" y="0"/>
          <a:chExt cx="0" cy="0"/>
        </a:xfrm>
      </p:grpSpPr>
      <p:sp>
        <p:nvSpPr>
          <p:cNvPr id="217" name="Google Shape;217;p14:notes"/>
          <p:cNvSpPr txBox="1">
            <a:spLocks noGrp="1"/>
          </p:cNvSpPr>
          <p:nvPr>
            <p:ph type="body" idx="1"/>
          </p:nvPr>
        </p:nvSpPr>
        <p:spPr>
          <a:xfrm>
            <a:off x="679768" y="4715153"/>
            <a:ext cx="5438140" cy="4466987"/>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18" name="Google Shape;218;p14:notes"/>
          <p:cNvSpPr>
            <a:spLocks noGrp="1" noRot="1" noChangeAspect="1"/>
          </p:cNvSpPr>
          <p:nvPr>
            <p:ph type="sldImg" idx="2"/>
          </p:nvPr>
        </p:nvSpPr>
        <p:spPr>
          <a:xfrm>
            <a:off x="917575" y="744538"/>
            <a:ext cx="4962525" cy="3722687"/>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2"/>
        <p:cNvGrpSpPr/>
        <p:nvPr/>
      </p:nvGrpSpPr>
      <p:grpSpPr>
        <a:xfrm>
          <a:off x="0" y="0"/>
          <a:ext cx="0" cy="0"/>
          <a:chOff x="0" y="0"/>
          <a:chExt cx="0" cy="0"/>
        </a:xfrm>
      </p:grpSpPr>
      <p:sp>
        <p:nvSpPr>
          <p:cNvPr id="223" name="Google Shape;223;p15:notes"/>
          <p:cNvSpPr txBox="1">
            <a:spLocks noGrp="1"/>
          </p:cNvSpPr>
          <p:nvPr>
            <p:ph type="body" idx="1"/>
          </p:nvPr>
        </p:nvSpPr>
        <p:spPr>
          <a:xfrm>
            <a:off x="679768" y="4715153"/>
            <a:ext cx="5438140" cy="4466987"/>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24" name="Google Shape;224;p15:notes"/>
          <p:cNvSpPr>
            <a:spLocks noGrp="1" noRot="1" noChangeAspect="1"/>
          </p:cNvSpPr>
          <p:nvPr>
            <p:ph type="sldImg" idx="2"/>
          </p:nvPr>
        </p:nvSpPr>
        <p:spPr>
          <a:xfrm>
            <a:off x="917575" y="744538"/>
            <a:ext cx="4962525" cy="3722687"/>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0"/>
        <p:cNvGrpSpPr/>
        <p:nvPr/>
      </p:nvGrpSpPr>
      <p:grpSpPr>
        <a:xfrm>
          <a:off x="0" y="0"/>
          <a:ext cx="0" cy="0"/>
          <a:chOff x="0" y="0"/>
          <a:chExt cx="0" cy="0"/>
        </a:xfrm>
      </p:grpSpPr>
      <p:sp>
        <p:nvSpPr>
          <p:cNvPr id="231" name="Google Shape;231;p16:notes"/>
          <p:cNvSpPr txBox="1">
            <a:spLocks noGrp="1"/>
          </p:cNvSpPr>
          <p:nvPr>
            <p:ph type="body" idx="1"/>
          </p:nvPr>
        </p:nvSpPr>
        <p:spPr>
          <a:xfrm>
            <a:off x="679768" y="4715153"/>
            <a:ext cx="5438140" cy="4466987"/>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32" name="Google Shape;232;p16:notes"/>
          <p:cNvSpPr>
            <a:spLocks noGrp="1" noRot="1" noChangeAspect="1"/>
          </p:cNvSpPr>
          <p:nvPr>
            <p:ph type="sldImg" idx="2"/>
          </p:nvPr>
        </p:nvSpPr>
        <p:spPr>
          <a:xfrm>
            <a:off x="917575" y="744538"/>
            <a:ext cx="4962525" cy="3722687"/>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6"/>
        <p:cNvGrpSpPr/>
        <p:nvPr/>
      </p:nvGrpSpPr>
      <p:grpSpPr>
        <a:xfrm>
          <a:off x="0" y="0"/>
          <a:ext cx="0" cy="0"/>
          <a:chOff x="0" y="0"/>
          <a:chExt cx="0" cy="0"/>
        </a:xfrm>
      </p:grpSpPr>
      <p:sp>
        <p:nvSpPr>
          <p:cNvPr id="237" name="Google Shape;237;p17:notes"/>
          <p:cNvSpPr txBox="1">
            <a:spLocks noGrp="1"/>
          </p:cNvSpPr>
          <p:nvPr>
            <p:ph type="body" idx="1"/>
          </p:nvPr>
        </p:nvSpPr>
        <p:spPr>
          <a:xfrm>
            <a:off x="679768" y="4715153"/>
            <a:ext cx="5438140" cy="4466987"/>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38" name="Google Shape;238;p17:notes"/>
          <p:cNvSpPr>
            <a:spLocks noGrp="1" noRot="1" noChangeAspect="1"/>
          </p:cNvSpPr>
          <p:nvPr>
            <p:ph type="sldImg" idx="2"/>
          </p:nvPr>
        </p:nvSpPr>
        <p:spPr>
          <a:xfrm>
            <a:off x="917575" y="744538"/>
            <a:ext cx="4962525" cy="3722687"/>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2"/>
        <p:cNvGrpSpPr/>
        <p:nvPr/>
      </p:nvGrpSpPr>
      <p:grpSpPr>
        <a:xfrm>
          <a:off x="0" y="0"/>
          <a:ext cx="0" cy="0"/>
          <a:chOff x="0" y="0"/>
          <a:chExt cx="0" cy="0"/>
        </a:xfrm>
      </p:grpSpPr>
      <p:sp>
        <p:nvSpPr>
          <p:cNvPr id="243" name="Google Shape;243;p18:notes"/>
          <p:cNvSpPr txBox="1">
            <a:spLocks noGrp="1"/>
          </p:cNvSpPr>
          <p:nvPr>
            <p:ph type="body" idx="1"/>
          </p:nvPr>
        </p:nvSpPr>
        <p:spPr>
          <a:xfrm>
            <a:off x="679768" y="4715153"/>
            <a:ext cx="5438140" cy="4466987"/>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44" name="Google Shape;244;p18:notes"/>
          <p:cNvSpPr>
            <a:spLocks noGrp="1" noRot="1" noChangeAspect="1"/>
          </p:cNvSpPr>
          <p:nvPr>
            <p:ph type="sldImg" idx="2"/>
          </p:nvPr>
        </p:nvSpPr>
        <p:spPr>
          <a:xfrm>
            <a:off x="917575" y="744538"/>
            <a:ext cx="4962525" cy="3722687"/>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8"/>
        <p:cNvGrpSpPr/>
        <p:nvPr/>
      </p:nvGrpSpPr>
      <p:grpSpPr>
        <a:xfrm>
          <a:off x="0" y="0"/>
          <a:ext cx="0" cy="0"/>
          <a:chOff x="0" y="0"/>
          <a:chExt cx="0" cy="0"/>
        </a:xfrm>
      </p:grpSpPr>
      <p:sp>
        <p:nvSpPr>
          <p:cNvPr id="249" name="Google Shape;249;p19:notes"/>
          <p:cNvSpPr txBox="1">
            <a:spLocks noGrp="1"/>
          </p:cNvSpPr>
          <p:nvPr>
            <p:ph type="body" idx="1"/>
          </p:nvPr>
        </p:nvSpPr>
        <p:spPr>
          <a:xfrm>
            <a:off x="679768" y="4715153"/>
            <a:ext cx="5438140" cy="4466987"/>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50" name="Google Shape;250;p19:notes"/>
          <p:cNvSpPr>
            <a:spLocks noGrp="1" noRot="1" noChangeAspect="1"/>
          </p:cNvSpPr>
          <p:nvPr>
            <p:ph type="sldImg" idx="2"/>
          </p:nvPr>
        </p:nvSpPr>
        <p:spPr>
          <a:xfrm>
            <a:off x="917575" y="744538"/>
            <a:ext cx="4962525" cy="3722687"/>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6"/>
        <p:cNvGrpSpPr/>
        <p:nvPr/>
      </p:nvGrpSpPr>
      <p:grpSpPr>
        <a:xfrm>
          <a:off x="0" y="0"/>
          <a:ext cx="0" cy="0"/>
          <a:chOff x="0" y="0"/>
          <a:chExt cx="0" cy="0"/>
        </a:xfrm>
      </p:grpSpPr>
      <p:sp>
        <p:nvSpPr>
          <p:cNvPr id="117" name="Google Shape;117;p2:notes"/>
          <p:cNvSpPr txBox="1">
            <a:spLocks noGrp="1"/>
          </p:cNvSpPr>
          <p:nvPr>
            <p:ph type="sldNum" idx="12"/>
          </p:nvPr>
        </p:nvSpPr>
        <p:spPr>
          <a:xfrm>
            <a:off x="3850443" y="9428583"/>
            <a:ext cx="2945659" cy="496332"/>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t>2</a:t>
            </a:fld>
            <a:endParaRPr/>
          </a:p>
        </p:txBody>
      </p:sp>
      <p:sp>
        <p:nvSpPr>
          <p:cNvPr id="118" name="Google Shape;118;p2:notes"/>
          <p:cNvSpPr>
            <a:spLocks noGrp="1" noRot="1" noChangeAspect="1"/>
          </p:cNvSpPr>
          <p:nvPr>
            <p:ph type="sldImg" idx="2"/>
          </p:nvPr>
        </p:nvSpPr>
        <p:spPr>
          <a:xfrm>
            <a:off x="1344613" y="585788"/>
            <a:ext cx="3541712" cy="2657475"/>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119" name="Google Shape;119;p2:notes"/>
          <p:cNvSpPr txBox="1">
            <a:spLocks noGrp="1"/>
          </p:cNvSpPr>
          <p:nvPr>
            <p:ph type="body" idx="1"/>
          </p:nvPr>
        </p:nvSpPr>
        <p:spPr>
          <a:xfrm>
            <a:off x="257280" y="3557020"/>
            <a:ext cx="6139104" cy="56252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GB"/>
              <a:t>Correct terminology should be introduced from YR onwards. </a:t>
            </a:r>
            <a:endParaRPr/>
          </a:p>
          <a:p>
            <a:pPr marL="0" lvl="0" indent="0" algn="l" rtl="0">
              <a:spcBef>
                <a:spcPts val="0"/>
              </a:spcBef>
              <a:spcAft>
                <a:spcPts val="0"/>
              </a:spcAft>
              <a:buNone/>
            </a:pPr>
            <a:endParaRPr/>
          </a:p>
          <a:p>
            <a:pPr marL="0" lvl="0" indent="0" algn="l" rtl="0">
              <a:spcBef>
                <a:spcPts val="0"/>
              </a:spcBef>
              <a:spcAft>
                <a:spcPts val="0"/>
              </a:spcAft>
              <a:buNone/>
            </a:pPr>
            <a:r>
              <a:rPr lang="en-GB"/>
              <a:t>Children do not have a problem using phonic terminology (in fact they are often very proud of their ability to do so).  </a:t>
            </a:r>
            <a:endParaRPr/>
          </a:p>
          <a:p>
            <a:pPr marL="0" lvl="0" indent="0" algn="l" rtl="0">
              <a:spcBef>
                <a:spcPts val="0"/>
              </a:spcBef>
              <a:spcAft>
                <a:spcPts val="0"/>
              </a:spcAft>
              <a:buNone/>
            </a:pPr>
            <a:r>
              <a:rPr lang="en-GB"/>
              <a:t>However, you are likely to meet resistance from some teachers who consider it ‘over the top’ and unnecessary to teach this vocabulary to children.  It is sometimes worth using a numeracy analogy with these staff:  we wouldn’t dream of teaching 3-D shapes to children and using the word ‘ball’ instead of ‘sphere’ or ‘box’ instead of cube/cuboid. </a:t>
            </a:r>
            <a:endParaRPr/>
          </a:p>
          <a:p>
            <a:pPr marL="0" lvl="0" indent="0" algn="l" rtl="0">
              <a:spcBef>
                <a:spcPts val="0"/>
              </a:spcBef>
              <a:spcAft>
                <a:spcPts val="0"/>
              </a:spcAft>
              <a:buNone/>
            </a:pPr>
            <a:r>
              <a:rPr lang="en-GB"/>
              <a:t> The principle with phonic vocabulary is exactly the same – it’s just that we haven’t been used to using these words with children until relatively recently. </a:t>
            </a:r>
            <a:endParaRPr/>
          </a:p>
          <a:p>
            <a:pPr marL="0" lvl="0" indent="0" algn="l" rtl="0">
              <a:spcBef>
                <a:spcPts val="0"/>
              </a:spcBef>
              <a:spcAft>
                <a:spcPts val="0"/>
              </a:spcAft>
              <a:buNone/>
            </a:pPr>
            <a:r>
              <a:rPr lang="en-GB"/>
              <a:t>Using phonic terminology from the outset ensures accuracy and promotes shared understanding between practitioners  and practitioners and children.</a:t>
            </a:r>
            <a:endParaRPr/>
          </a:p>
          <a:p>
            <a:pPr marL="0" lvl="0" indent="0" algn="l" rtl="0">
              <a:spcBef>
                <a:spcPts val="0"/>
              </a:spcBef>
              <a:spcAft>
                <a:spcPts val="0"/>
              </a:spcAft>
              <a:buNone/>
            </a:pPr>
            <a:endParaRPr/>
          </a:p>
          <a:p>
            <a:pPr marL="0" lvl="0" indent="0" algn="l" rtl="0">
              <a:spcBef>
                <a:spcPts val="0"/>
              </a:spcBef>
              <a:spcAft>
                <a:spcPts val="0"/>
              </a:spcAft>
              <a:buNone/>
            </a:pP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4"/>
        <p:cNvGrpSpPr/>
        <p:nvPr/>
      </p:nvGrpSpPr>
      <p:grpSpPr>
        <a:xfrm>
          <a:off x="0" y="0"/>
          <a:ext cx="0" cy="0"/>
          <a:chOff x="0" y="0"/>
          <a:chExt cx="0" cy="0"/>
        </a:xfrm>
      </p:grpSpPr>
      <p:sp>
        <p:nvSpPr>
          <p:cNvPr id="255" name="Google Shape;255;p20:notes"/>
          <p:cNvSpPr txBox="1">
            <a:spLocks noGrp="1"/>
          </p:cNvSpPr>
          <p:nvPr>
            <p:ph type="body" idx="1"/>
          </p:nvPr>
        </p:nvSpPr>
        <p:spPr>
          <a:xfrm>
            <a:off x="679768" y="4715153"/>
            <a:ext cx="5438140" cy="4466987"/>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56" name="Google Shape;256;p20:notes"/>
          <p:cNvSpPr>
            <a:spLocks noGrp="1" noRot="1" noChangeAspect="1"/>
          </p:cNvSpPr>
          <p:nvPr>
            <p:ph type="sldImg" idx="2"/>
          </p:nvPr>
        </p:nvSpPr>
        <p:spPr>
          <a:xfrm>
            <a:off x="917575" y="744538"/>
            <a:ext cx="4962525" cy="3722687"/>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0"/>
        <p:cNvGrpSpPr/>
        <p:nvPr/>
      </p:nvGrpSpPr>
      <p:grpSpPr>
        <a:xfrm>
          <a:off x="0" y="0"/>
          <a:ext cx="0" cy="0"/>
          <a:chOff x="0" y="0"/>
          <a:chExt cx="0" cy="0"/>
        </a:xfrm>
      </p:grpSpPr>
      <p:sp>
        <p:nvSpPr>
          <p:cNvPr id="261" name="Google Shape;261;p21:notes"/>
          <p:cNvSpPr txBox="1">
            <a:spLocks noGrp="1"/>
          </p:cNvSpPr>
          <p:nvPr>
            <p:ph type="body" idx="1"/>
          </p:nvPr>
        </p:nvSpPr>
        <p:spPr>
          <a:xfrm>
            <a:off x="679768" y="4715153"/>
            <a:ext cx="5438140" cy="4466987"/>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62" name="Google Shape;262;p21:notes"/>
          <p:cNvSpPr>
            <a:spLocks noGrp="1" noRot="1" noChangeAspect="1"/>
          </p:cNvSpPr>
          <p:nvPr>
            <p:ph type="sldImg" idx="2"/>
          </p:nvPr>
        </p:nvSpPr>
        <p:spPr>
          <a:xfrm>
            <a:off x="917575" y="744538"/>
            <a:ext cx="4962525" cy="3722687"/>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7"/>
        <p:cNvGrpSpPr/>
        <p:nvPr/>
      </p:nvGrpSpPr>
      <p:grpSpPr>
        <a:xfrm>
          <a:off x="0" y="0"/>
          <a:ext cx="0" cy="0"/>
          <a:chOff x="0" y="0"/>
          <a:chExt cx="0" cy="0"/>
        </a:xfrm>
      </p:grpSpPr>
      <p:sp>
        <p:nvSpPr>
          <p:cNvPr id="268" name="Google Shape;268;p22:notes"/>
          <p:cNvSpPr txBox="1">
            <a:spLocks noGrp="1"/>
          </p:cNvSpPr>
          <p:nvPr>
            <p:ph type="body" idx="1"/>
          </p:nvPr>
        </p:nvSpPr>
        <p:spPr>
          <a:xfrm>
            <a:off x="679768" y="4715153"/>
            <a:ext cx="5438140" cy="4466987"/>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69" name="Google Shape;269;p22:notes"/>
          <p:cNvSpPr>
            <a:spLocks noGrp="1" noRot="1" noChangeAspect="1"/>
          </p:cNvSpPr>
          <p:nvPr>
            <p:ph type="sldImg" idx="2"/>
          </p:nvPr>
        </p:nvSpPr>
        <p:spPr>
          <a:xfrm>
            <a:off x="917575" y="744538"/>
            <a:ext cx="4962525" cy="3722687"/>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4"/>
        <p:cNvGrpSpPr/>
        <p:nvPr/>
      </p:nvGrpSpPr>
      <p:grpSpPr>
        <a:xfrm>
          <a:off x="0" y="0"/>
          <a:ext cx="0" cy="0"/>
          <a:chOff x="0" y="0"/>
          <a:chExt cx="0" cy="0"/>
        </a:xfrm>
      </p:grpSpPr>
      <p:sp>
        <p:nvSpPr>
          <p:cNvPr id="275" name="Google Shape;275;p23:notes"/>
          <p:cNvSpPr txBox="1">
            <a:spLocks noGrp="1"/>
          </p:cNvSpPr>
          <p:nvPr>
            <p:ph type="sldNum" idx="12"/>
          </p:nvPr>
        </p:nvSpPr>
        <p:spPr>
          <a:xfrm>
            <a:off x="3850443" y="9428583"/>
            <a:ext cx="2945659" cy="496332"/>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GB" sz="1200">
                <a:solidFill>
                  <a:schemeClr val="dk1"/>
                </a:solidFill>
                <a:latin typeface="Times New Roman"/>
                <a:ea typeface="Times New Roman"/>
                <a:cs typeface="Times New Roman"/>
                <a:sym typeface="Times New Roman"/>
              </a:rPr>
              <a:t>23</a:t>
            </a:fld>
            <a:endParaRPr sz="1200">
              <a:solidFill>
                <a:schemeClr val="dk1"/>
              </a:solidFill>
              <a:latin typeface="Times New Roman"/>
              <a:ea typeface="Times New Roman"/>
              <a:cs typeface="Times New Roman"/>
              <a:sym typeface="Times New Roman"/>
            </a:endParaRPr>
          </a:p>
        </p:txBody>
      </p:sp>
      <p:sp>
        <p:nvSpPr>
          <p:cNvPr id="276" name="Google Shape;276;p23:notes"/>
          <p:cNvSpPr>
            <a:spLocks noGrp="1" noRot="1" noChangeAspect="1"/>
          </p:cNvSpPr>
          <p:nvPr>
            <p:ph type="sldImg" idx="2"/>
          </p:nvPr>
        </p:nvSpPr>
        <p:spPr>
          <a:xfrm>
            <a:off x="917575" y="744538"/>
            <a:ext cx="4962525" cy="3722687"/>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277" name="Google Shape;277;p23:notes"/>
          <p:cNvSpPr txBox="1">
            <a:spLocks noGrp="1"/>
          </p:cNvSpPr>
          <p:nvPr>
            <p:ph type="body" idx="1"/>
          </p:nvPr>
        </p:nvSpPr>
        <p:spPr>
          <a:xfrm>
            <a:off x="679768" y="4715153"/>
            <a:ext cx="5438140" cy="4466987"/>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GB"/>
              <a:t>Taken from the CDROM in PwS</a:t>
            </a:r>
            <a:endParaRPr/>
          </a:p>
          <a:p>
            <a:pPr marL="0" lvl="0" indent="0" algn="l" rtl="0">
              <a:spcBef>
                <a:spcPts val="0"/>
              </a:spcBef>
              <a:spcAft>
                <a:spcPts val="0"/>
              </a:spcAft>
              <a:buNone/>
            </a:pPr>
            <a:endParaRPr/>
          </a:p>
          <a:p>
            <a:pPr marL="0" lvl="0" indent="0" algn="l" rtl="0">
              <a:spcBef>
                <a:spcPts val="0"/>
              </a:spcBef>
              <a:spcAft>
                <a:spcPts val="0"/>
              </a:spcAft>
              <a:buNone/>
            </a:pPr>
            <a:r>
              <a:rPr lang="en-GB"/>
              <a:t>Thumbs up when hear long /ee/</a:t>
            </a:r>
            <a:endParaRPr/>
          </a:p>
          <a:p>
            <a:pPr marL="0" lvl="0" indent="0" algn="l" rtl="0">
              <a:spcBef>
                <a:spcPts val="0"/>
              </a:spcBef>
              <a:spcAft>
                <a:spcPts val="0"/>
              </a:spcAft>
              <a:buNone/>
            </a:pPr>
            <a:r>
              <a:rPr lang="en-GB"/>
              <a:t>Pick up regional dialect. Go with what the children hear. The phonemes are generally consistent within the speech of an individual. If your own accent is so very different, when teaching a sound try to say it like the children.  Be honest, discuss how you say it differently.</a:t>
            </a:r>
            <a:endParaRPr/>
          </a:p>
          <a:p>
            <a:pPr marL="0" lvl="0" indent="0" algn="l" rtl="0">
              <a:spcBef>
                <a:spcPts val="0"/>
              </a:spcBef>
              <a:spcAft>
                <a:spcPts val="0"/>
              </a:spcAft>
              <a:buNone/>
            </a:pPr>
            <a:r>
              <a:rPr lang="en-GB"/>
              <a:t>Highlight /ee/ words and then sort according to the grapheme on the flip chart ‘e’, ‘y’, ‘ee’, ‘ea’, ’e-e’  </a:t>
            </a: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5"/>
        <p:cNvGrpSpPr/>
        <p:nvPr/>
      </p:nvGrpSpPr>
      <p:grpSpPr>
        <a:xfrm>
          <a:off x="0" y="0"/>
          <a:ext cx="0" cy="0"/>
          <a:chOff x="0" y="0"/>
          <a:chExt cx="0" cy="0"/>
        </a:xfrm>
      </p:grpSpPr>
      <p:sp>
        <p:nvSpPr>
          <p:cNvPr id="286" name="Google Shape;286;p24:notes"/>
          <p:cNvSpPr txBox="1">
            <a:spLocks noGrp="1"/>
          </p:cNvSpPr>
          <p:nvPr>
            <p:ph type="sldNum" idx="12"/>
          </p:nvPr>
        </p:nvSpPr>
        <p:spPr>
          <a:xfrm>
            <a:off x="3850443" y="9428583"/>
            <a:ext cx="2945659" cy="496332"/>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GB" sz="1200">
                <a:solidFill>
                  <a:schemeClr val="dk1"/>
                </a:solidFill>
                <a:latin typeface="Times New Roman"/>
                <a:ea typeface="Times New Roman"/>
                <a:cs typeface="Times New Roman"/>
                <a:sym typeface="Times New Roman"/>
              </a:rPr>
              <a:t>24</a:t>
            </a:fld>
            <a:endParaRPr sz="1200">
              <a:solidFill>
                <a:schemeClr val="dk1"/>
              </a:solidFill>
              <a:latin typeface="Times New Roman"/>
              <a:ea typeface="Times New Roman"/>
              <a:cs typeface="Times New Roman"/>
              <a:sym typeface="Times New Roman"/>
            </a:endParaRPr>
          </a:p>
        </p:txBody>
      </p:sp>
      <p:sp>
        <p:nvSpPr>
          <p:cNvPr id="287" name="Google Shape;287;p24:notes"/>
          <p:cNvSpPr>
            <a:spLocks noGrp="1" noRot="1" noChangeAspect="1"/>
          </p:cNvSpPr>
          <p:nvPr>
            <p:ph type="sldImg" idx="2"/>
          </p:nvPr>
        </p:nvSpPr>
        <p:spPr>
          <a:xfrm>
            <a:off x="917575" y="744538"/>
            <a:ext cx="4962525" cy="3722687"/>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288" name="Google Shape;288;p24:notes"/>
          <p:cNvSpPr txBox="1">
            <a:spLocks noGrp="1"/>
          </p:cNvSpPr>
          <p:nvPr>
            <p:ph type="body" idx="1"/>
          </p:nvPr>
        </p:nvSpPr>
        <p:spPr>
          <a:xfrm>
            <a:off x="679768" y="4715153"/>
            <a:ext cx="5438140" cy="4466987"/>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GB"/>
              <a:t>Taken from the CDROM in PwS</a:t>
            </a:r>
            <a:endParaRPr/>
          </a:p>
          <a:p>
            <a:pPr marL="0" lvl="0" indent="0" algn="l" rtl="0">
              <a:spcBef>
                <a:spcPts val="0"/>
              </a:spcBef>
              <a:spcAft>
                <a:spcPts val="0"/>
              </a:spcAft>
              <a:buNone/>
            </a:pPr>
            <a:endParaRPr/>
          </a:p>
          <a:p>
            <a:pPr marL="0" lvl="0" indent="0" algn="l" rtl="0">
              <a:spcBef>
                <a:spcPts val="0"/>
              </a:spcBef>
              <a:spcAft>
                <a:spcPts val="0"/>
              </a:spcAft>
              <a:buNone/>
            </a:pPr>
            <a:r>
              <a:rPr lang="en-GB"/>
              <a:t>Thumbs up when hear long /ee/</a:t>
            </a:r>
            <a:endParaRPr/>
          </a:p>
          <a:p>
            <a:pPr marL="0" lvl="0" indent="0" algn="l" rtl="0">
              <a:spcBef>
                <a:spcPts val="0"/>
              </a:spcBef>
              <a:spcAft>
                <a:spcPts val="0"/>
              </a:spcAft>
              <a:buNone/>
            </a:pPr>
            <a:r>
              <a:rPr lang="en-GB"/>
              <a:t>Pick up regional dialect. (e.g. ‘puppy’ and ‘baby’ in Burnley where the ‘y’ might say /i/ or even /e/) Go with what the children hear. The phonemes are generally consistent within the speech of an individual. If your own accent is so very different, when teaching a sound try to say it like the children.  Be honest, discuss how you say it differently.</a:t>
            </a:r>
            <a:endParaRPr/>
          </a:p>
          <a:p>
            <a:pPr marL="0" lvl="0" indent="0" algn="l" rtl="0">
              <a:spcBef>
                <a:spcPts val="0"/>
              </a:spcBef>
              <a:spcAft>
                <a:spcPts val="0"/>
              </a:spcAft>
              <a:buNone/>
            </a:pPr>
            <a:r>
              <a:rPr lang="en-GB"/>
              <a:t>Highlight /ee/ words and then sort according to the grapheme on the flip chart ‘e’, ‘y’, ‘ee’, ‘ea’, ’e-e’  (Rhyming Word Sort  - PiPs)</a:t>
            </a:r>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4"/>
        <p:cNvGrpSpPr/>
        <p:nvPr/>
      </p:nvGrpSpPr>
      <p:grpSpPr>
        <a:xfrm>
          <a:off x="0" y="0"/>
          <a:ext cx="0" cy="0"/>
          <a:chOff x="0" y="0"/>
          <a:chExt cx="0" cy="0"/>
        </a:xfrm>
      </p:grpSpPr>
      <p:sp>
        <p:nvSpPr>
          <p:cNvPr id="295" name="Google Shape;295;p25:notes"/>
          <p:cNvSpPr txBox="1">
            <a:spLocks noGrp="1"/>
          </p:cNvSpPr>
          <p:nvPr>
            <p:ph type="body" idx="1"/>
          </p:nvPr>
        </p:nvSpPr>
        <p:spPr>
          <a:xfrm>
            <a:off x="679768" y="4715153"/>
            <a:ext cx="5438140" cy="4466987"/>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96" name="Google Shape;296;p25:notes"/>
          <p:cNvSpPr>
            <a:spLocks noGrp="1" noRot="1" noChangeAspect="1"/>
          </p:cNvSpPr>
          <p:nvPr>
            <p:ph type="sldImg" idx="2"/>
          </p:nvPr>
        </p:nvSpPr>
        <p:spPr>
          <a:xfrm>
            <a:off x="917575" y="744538"/>
            <a:ext cx="4962525" cy="3722687"/>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4"/>
        <p:cNvGrpSpPr/>
        <p:nvPr/>
      </p:nvGrpSpPr>
      <p:grpSpPr>
        <a:xfrm>
          <a:off x="0" y="0"/>
          <a:ext cx="0" cy="0"/>
          <a:chOff x="0" y="0"/>
          <a:chExt cx="0" cy="0"/>
        </a:xfrm>
      </p:grpSpPr>
      <p:sp>
        <p:nvSpPr>
          <p:cNvPr id="125" name="Google Shape;125;p3:notes"/>
          <p:cNvSpPr txBox="1">
            <a:spLocks noGrp="1"/>
          </p:cNvSpPr>
          <p:nvPr>
            <p:ph type="sldNum" idx="12"/>
          </p:nvPr>
        </p:nvSpPr>
        <p:spPr>
          <a:xfrm>
            <a:off x="3850443" y="9428583"/>
            <a:ext cx="2945659" cy="496332"/>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t>3</a:t>
            </a:fld>
            <a:endParaRPr/>
          </a:p>
        </p:txBody>
      </p:sp>
      <p:sp>
        <p:nvSpPr>
          <p:cNvPr id="126" name="Google Shape;126;p3:notes"/>
          <p:cNvSpPr>
            <a:spLocks noGrp="1" noRot="1" noChangeAspect="1"/>
          </p:cNvSpPr>
          <p:nvPr>
            <p:ph type="sldImg" idx="2"/>
          </p:nvPr>
        </p:nvSpPr>
        <p:spPr>
          <a:xfrm>
            <a:off x="1344613" y="585788"/>
            <a:ext cx="3541712" cy="2657475"/>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127" name="Google Shape;127;p3:notes"/>
          <p:cNvSpPr txBox="1">
            <a:spLocks noGrp="1"/>
          </p:cNvSpPr>
          <p:nvPr>
            <p:ph type="body" idx="1"/>
          </p:nvPr>
        </p:nvSpPr>
        <p:spPr>
          <a:xfrm>
            <a:off x="257280" y="3557020"/>
            <a:ext cx="6139104" cy="56252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GB"/>
              <a:t>Correct terminology should be introduced from YR onwards. </a:t>
            </a:r>
            <a:endParaRPr/>
          </a:p>
          <a:p>
            <a:pPr marL="0" lvl="0" indent="0" algn="l" rtl="0">
              <a:spcBef>
                <a:spcPts val="0"/>
              </a:spcBef>
              <a:spcAft>
                <a:spcPts val="0"/>
              </a:spcAft>
              <a:buNone/>
            </a:pPr>
            <a:endParaRPr/>
          </a:p>
          <a:p>
            <a:pPr marL="0" lvl="0" indent="0" algn="l" rtl="0">
              <a:spcBef>
                <a:spcPts val="0"/>
              </a:spcBef>
              <a:spcAft>
                <a:spcPts val="0"/>
              </a:spcAft>
              <a:buNone/>
            </a:pPr>
            <a:r>
              <a:rPr lang="en-GB"/>
              <a:t>Children do not have a problem using phonic terminology (in fact they are often very proud of their ability to do so).  </a:t>
            </a:r>
            <a:endParaRPr/>
          </a:p>
          <a:p>
            <a:pPr marL="0" lvl="0" indent="0" algn="l" rtl="0">
              <a:spcBef>
                <a:spcPts val="0"/>
              </a:spcBef>
              <a:spcAft>
                <a:spcPts val="0"/>
              </a:spcAft>
              <a:buNone/>
            </a:pPr>
            <a:r>
              <a:rPr lang="en-GB"/>
              <a:t>However, you are likely to meet resistance from some teachers who consider it ‘over the top’ and unnecessary to teach this vocabulary to children.  It is sometimes worth using a numeracy analogy with these staff:  we wouldn’t dream of teaching 3-D shapes to children and using the word ‘ball’ instead of ‘sphere’ or ‘box’ instead of cube/cuboid. </a:t>
            </a:r>
            <a:endParaRPr/>
          </a:p>
          <a:p>
            <a:pPr marL="0" lvl="0" indent="0" algn="l" rtl="0">
              <a:spcBef>
                <a:spcPts val="0"/>
              </a:spcBef>
              <a:spcAft>
                <a:spcPts val="0"/>
              </a:spcAft>
              <a:buNone/>
            </a:pPr>
            <a:r>
              <a:rPr lang="en-GB"/>
              <a:t> The principle with phonic vocabulary is exactly the same – it’s just that we haven’t been used to using these words with children until relatively recently. </a:t>
            </a:r>
            <a:endParaRPr/>
          </a:p>
          <a:p>
            <a:pPr marL="0" lvl="0" indent="0" algn="l" rtl="0">
              <a:spcBef>
                <a:spcPts val="0"/>
              </a:spcBef>
              <a:spcAft>
                <a:spcPts val="0"/>
              </a:spcAft>
              <a:buNone/>
            </a:pPr>
            <a:r>
              <a:rPr lang="en-GB"/>
              <a:t>Using phonic terminology from the outset ensures accuracy and promotes shared understanding between practitioners  and practitioners and children.</a:t>
            </a:r>
            <a:endParaRPr/>
          </a:p>
          <a:p>
            <a:pPr marL="0" lvl="0" indent="0" algn="l" rtl="0">
              <a:spcBef>
                <a:spcPts val="0"/>
              </a:spcBef>
              <a:spcAft>
                <a:spcPts val="0"/>
              </a:spcAft>
              <a:buNone/>
            </a:pPr>
            <a:endParaRPr/>
          </a:p>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2"/>
        <p:cNvGrpSpPr/>
        <p:nvPr/>
      </p:nvGrpSpPr>
      <p:grpSpPr>
        <a:xfrm>
          <a:off x="0" y="0"/>
          <a:ext cx="0" cy="0"/>
          <a:chOff x="0" y="0"/>
          <a:chExt cx="0" cy="0"/>
        </a:xfrm>
      </p:grpSpPr>
      <p:sp>
        <p:nvSpPr>
          <p:cNvPr id="133" name="Google Shape;133;p4:notes"/>
          <p:cNvSpPr txBox="1">
            <a:spLocks noGrp="1"/>
          </p:cNvSpPr>
          <p:nvPr>
            <p:ph type="sldNum" idx="12"/>
          </p:nvPr>
        </p:nvSpPr>
        <p:spPr>
          <a:xfrm>
            <a:off x="3850443" y="9428583"/>
            <a:ext cx="2945659" cy="496332"/>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t>4</a:t>
            </a:fld>
            <a:endParaRPr/>
          </a:p>
        </p:txBody>
      </p:sp>
      <p:sp>
        <p:nvSpPr>
          <p:cNvPr id="134" name="Google Shape;134;p4:notes"/>
          <p:cNvSpPr>
            <a:spLocks noGrp="1" noRot="1" noChangeAspect="1"/>
          </p:cNvSpPr>
          <p:nvPr>
            <p:ph type="sldImg" idx="2"/>
          </p:nvPr>
        </p:nvSpPr>
        <p:spPr>
          <a:xfrm>
            <a:off x="1344613" y="585788"/>
            <a:ext cx="3541712" cy="2657475"/>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135" name="Google Shape;135;p4:notes"/>
          <p:cNvSpPr txBox="1">
            <a:spLocks noGrp="1"/>
          </p:cNvSpPr>
          <p:nvPr>
            <p:ph type="body" idx="1"/>
          </p:nvPr>
        </p:nvSpPr>
        <p:spPr>
          <a:xfrm>
            <a:off x="257280" y="3557020"/>
            <a:ext cx="6139104" cy="56252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GB"/>
              <a:t>Correct terminology should be introduced from YR onwards. </a:t>
            </a:r>
            <a:endParaRPr/>
          </a:p>
          <a:p>
            <a:pPr marL="0" lvl="0" indent="0" algn="l" rtl="0">
              <a:spcBef>
                <a:spcPts val="0"/>
              </a:spcBef>
              <a:spcAft>
                <a:spcPts val="0"/>
              </a:spcAft>
              <a:buNone/>
            </a:pPr>
            <a:endParaRPr/>
          </a:p>
          <a:p>
            <a:pPr marL="0" lvl="0" indent="0" algn="l" rtl="0">
              <a:spcBef>
                <a:spcPts val="0"/>
              </a:spcBef>
              <a:spcAft>
                <a:spcPts val="0"/>
              </a:spcAft>
              <a:buNone/>
            </a:pPr>
            <a:r>
              <a:rPr lang="en-GB"/>
              <a:t>Children do not have a problem using phonic terminology (in fact they are often very proud of their ability to do so).  </a:t>
            </a:r>
            <a:endParaRPr/>
          </a:p>
          <a:p>
            <a:pPr marL="0" lvl="0" indent="0" algn="l" rtl="0">
              <a:spcBef>
                <a:spcPts val="0"/>
              </a:spcBef>
              <a:spcAft>
                <a:spcPts val="0"/>
              </a:spcAft>
              <a:buNone/>
            </a:pPr>
            <a:r>
              <a:rPr lang="en-GB"/>
              <a:t>However, you are likely to meet resistance from some teachers who consider it ‘over the top’ and unnecessary to teach this vocabulary to children.  It is sometimes worth using a numeracy analogy with these staff:  we wouldn’t dream of teaching 3-D shapes to children and using the word ‘ball’ instead of ‘sphere’ or ‘box’ instead of cube/cuboid. </a:t>
            </a:r>
            <a:endParaRPr/>
          </a:p>
          <a:p>
            <a:pPr marL="0" lvl="0" indent="0" algn="l" rtl="0">
              <a:spcBef>
                <a:spcPts val="0"/>
              </a:spcBef>
              <a:spcAft>
                <a:spcPts val="0"/>
              </a:spcAft>
              <a:buNone/>
            </a:pPr>
            <a:r>
              <a:rPr lang="en-GB"/>
              <a:t> The principle with phonic vocabulary is exactly the same – it’s just that we haven’t been used to using these words with children until relatively recently. </a:t>
            </a:r>
            <a:endParaRPr/>
          </a:p>
          <a:p>
            <a:pPr marL="0" lvl="0" indent="0" algn="l" rtl="0">
              <a:spcBef>
                <a:spcPts val="0"/>
              </a:spcBef>
              <a:spcAft>
                <a:spcPts val="0"/>
              </a:spcAft>
              <a:buNone/>
            </a:pPr>
            <a:r>
              <a:rPr lang="en-GB"/>
              <a:t>Using phonic terminology from the outset ensures accuracy and promotes shared understanding between practitioners  and practitioners and children.</a:t>
            </a:r>
            <a:endParaRPr/>
          </a:p>
          <a:p>
            <a:pPr marL="0" lvl="0" indent="0" algn="l" rtl="0">
              <a:spcBef>
                <a:spcPts val="0"/>
              </a:spcBef>
              <a:spcAft>
                <a:spcPts val="0"/>
              </a:spcAft>
              <a:buNone/>
            </a:pPr>
            <a:endParaRPr/>
          </a:p>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0"/>
        <p:cNvGrpSpPr/>
        <p:nvPr/>
      </p:nvGrpSpPr>
      <p:grpSpPr>
        <a:xfrm>
          <a:off x="0" y="0"/>
          <a:ext cx="0" cy="0"/>
          <a:chOff x="0" y="0"/>
          <a:chExt cx="0" cy="0"/>
        </a:xfrm>
      </p:grpSpPr>
      <p:sp>
        <p:nvSpPr>
          <p:cNvPr id="141" name="Google Shape;141;p5:notes"/>
          <p:cNvSpPr txBox="1">
            <a:spLocks noGrp="1"/>
          </p:cNvSpPr>
          <p:nvPr>
            <p:ph type="sldNum" idx="12"/>
          </p:nvPr>
        </p:nvSpPr>
        <p:spPr>
          <a:xfrm>
            <a:off x="3850443" y="9428583"/>
            <a:ext cx="2945659" cy="496332"/>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t>5</a:t>
            </a:fld>
            <a:endParaRPr/>
          </a:p>
        </p:txBody>
      </p:sp>
      <p:sp>
        <p:nvSpPr>
          <p:cNvPr id="142" name="Google Shape;142;p5:notes"/>
          <p:cNvSpPr>
            <a:spLocks noGrp="1" noRot="1" noChangeAspect="1"/>
          </p:cNvSpPr>
          <p:nvPr>
            <p:ph type="sldImg" idx="2"/>
          </p:nvPr>
        </p:nvSpPr>
        <p:spPr>
          <a:xfrm>
            <a:off x="1344613" y="585788"/>
            <a:ext cx="3541712" cy="2657475"/>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143" name="Google Shape;143;p5:notes"/>
          <p:cNvSpPr txBox="1">
            <a:spLocks noGrp="1"/>
          </p:cNvSpPr>
          <p:nvPr>
            <p:ph type="body" idx="1"/>
          </p:nvPr>
        </p:nvSpPr>
        <p:spPr>
          <a:xfrm>
            <a:off x="257280" y="3557020"/>
            <a:ext cx="6139104" cy="56252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GB"/>
              <a:t>Correct terminology should be introduced from YR onwards. </a:t>
            </a:r>
            <a:endParaRPr/>
          </a:p>
          <a:p>
            <a:pPr marL="0" lvl="0" indent="0" algn="l" rtl="0">
              <a:spcBef>
                <a:spcPts val="0"/>
              </a:spcBef>
              <a:spcAft>
                <a:spcPts val="0"/>
              </a:spcAft>
              <a:buNone/>
            </a:pPr>
            <a:endParaRPr/>
          </a:p>
          <a:p>
            <a:pPr marL="0" lvl="0" indent="0" algn="l" rtl="0">
              <a:spcBef>
                <a:spcPts val="0"/>
              </a:spcBef>
              <a:spcAft>
                <a:spcPts val="0"/>
              </a:spcAft>
              <a:buNone/>
            </a:pPr>
            <a:r>
              <a:rPr lang="en-GB"/>
              <a:t>Children do not have a problem using phonic terminology (in fact they are often very proud of their ability to do so).  </a:t>
            </a:r>
            <a:endParaRPr/>
          </a:p>
          <a:p>
            <a:pPr marL="0" lvl="0" indent="0" algn="l" rtl="0">
              <a:spcBef>
                <a:spcPts val="0"/>
              </a:spcBef>
              <a:spcAft>
                <a:spcPts val="0"/>
              </a:spcAft>
              <a:buNone/>
            </a:pPr>
            <a:r>
              <a:rPr lang="en-GB"/>
              <a:t>However, you are likely to meet resistance from some teachers who consider it ‘over the top’ and unnecessary to teach this vocabulary to children.  It is sometimes worth using a numeracy analogy with these staff:  we wouldn’t dream of teaching 3-D shapes to children and using the word ‘ball’ instead of ‘sphere’ or ‘box’ instead of cube/cuboid. </a:t>
            </a:r>
            <a:endParaRPr/>
          </a:p>
          <a:p>
            <a:pPr marL="0" lvl="0" indent="0" algn="l" rtl="0">
              <a:spcBef>
                <a:spcPts val="0"/>
              </a:spcBef>
              <a:spcAft>
                <a:spcPts val="0"/>
              </a:spcAft>
              <a:buNone/>
            </a:pPr>
            <a:r>
              <a:rPr lang="en-GB"/>
              <a:t> The principle with phonic vocabulary is exactly the same – it’s just that we haven’t been used to using these words with children until relatively recently. </a:t>
            </a:r>
            <a:endParaRPr/>
          </a:p>
          <a:p>
            <a:pPr marL="0" lvl="0" indent="0" algn="l" rtl="0">
              <a:spcBef>
                <a:spcPts val="0"/>
              </a:spcBef>
              <a:spcAft>
                <a:spcPts val="0"/>
              </a:spcAft>
              <a:buNone/>
            </a:pPr>
            <a:r>
              <a:rPr lang="en-GB"/>
              <a:t>Using phonic terminology from the outset ensures accuracy and promotes shared understanding between practitioners  and practitioners and children.</a:t>
            </a:r>
            <a:endParaRPr/>
          </a:p>
          <a:p>
            <a:pPr marL="0" lvl="0" indent="0" algn="l" rtl="0">
              <a:spcBef>
                <a:spcPts val="0"/>
              </a:spcBef>
              <a:spcAft>
                <a:spcPts val="0"/>
              </a:spcAft>
              <a:buNone/>
            </a:pPr>
            <a:endParaRPr/>
          </a:p>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8"/>
        <p:cNvGrpSpPr/>
        <p:nvPr/>
      </p:nvGrpSpPr>
      <p:grpSpPr>
        <a:xfrm>
          <a:off x="0" y="0"/>
          <a:ext cx="0" cy="0"/>
          <a:chOff x="0" y="0"/>
          <a:chExt cx="0" cy="0"/>
        </a:xfrm>
      </p:grpSpPr>
      <p:sp>
        <p:nvSpPr>
          <p:cNvPr id="149" name="Google Shape;149;p6:notes"/>
          <p:cNvSpPr txBox="1">
            <a:spLocks noGrp="1"/>
          </p:cNvSpPr>
          <p:nvPr>
            <p:ph type="sldNum" idx="12"/>
          </p:nvPr>
        </p:nvSpPr>
        <p:spPr>
          <a:xfrm>
            <a:off x="3850443" y="9428583"/>
            <a:ext cx="2945659" cy="496332"/>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t>6</a:t>
            </a:fld>
            <a:endParaRPr/>
          </a:p>
        </p:txBody>
      </p:sp>
      <p:sp>
        <p:nvSpPr>
          <p:cNvPr id="150" name="Google Shape;150;p6:notes"/>
          <p:cNvSpPr>
            <a:spLocks noGrp="1" noRot="1" noChangeAspect="1"/>
          </p:cNvSpPr>
          <p:nvPr>
            <p:ph type="sldImg" idx="2"/>
          </p:nvPr>
        </p:nvSpPr>
        <p:spPr>
          <a:xfrm>
            <a:off x="1344613" y="585788"/>
            <a:ext cx="3541712" cy="2657475"/>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151" name="Google Shape;151;p6:notes"/>
          <p:cNvSpPr txBox="1">
            <a:spLocks noGrp="1"/>
          </p:cNvSpPr>
          <p:nvPr>
            <p:ph type="body" idx="1"/>
          </p:nvPr>
        </p:nvSpPr>
        <p:spPr>
          <a:xfrm>
            <a:off x="257280" y="3557020"/>
            <a:ext cx="6139104" cy="56252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GB"/>
              <a:t>Correct terminology should be introduced from YR onwards. </a:t>
            </a:r>
            <a:endParaRPr/>
          </a:p>
          <a:p>
            <a:pPr marL="0" lvl="0" indent="0" algn="l" rtl="0">
              <a:spcBef>
                <a:spcPts val="0"/>
              </a:spcBef>
              <a:spcAft>
                <a:spcPts val="0"/>
              </a:spcAft>
              <a:buNone/>
            </a:pPr>
            <a:endParaRPr/>
          </a:p>
          <a:p>
            <a:pPr marL="0" lvl="0" indent="0" algn="l" rtl="0">
              <a:spcBef>
                <a:spcPts val="0"/>
              </a:spcBef>
              <a:spcAft>
                <a:spcPts val="0"/>
              </a:spcAft>
              <a:buNone/>
            </a:pPr>
            <a:r>
              <a:rPr lang="en-GB"/>
              <a:t>Children do not have a problem using phonic terminology (in fact they are often very proud of their ability to do so).  </a:t>
            </a:r>
            <a:endParaRPr/>
          </a:p>
          <a:p>
            <a:pPr marL="0" lvl="0" indent="0" algn="l" rtl="0">
              <a:spcBef>
                <a:spcPts val="0"/>
              </a:spcBef>
              <a:spcAft>
                <a:spcPts val="0"/>
              </a:spcAft>
              <a:buNone/>
            </a:pPr>
            <a:r>
              <a:rPr lang="en-GB"/>
              <a:t>However, you are likely to meet resistance from some teachers who consider it ‘over the top’ and unnecessary to teach this vocabulary to children.  It is sometimes worth using a numeracy analogy with these staff:  we wouldn’t dream of teaching 3-D shapes to children and using the word ‘ball’ instead of ‘sphere’ or ‘box’ instead of cube/cuboid. </a:t>
            </a:r>
            <a:endParaRPr/>
          </a:p>
          <a:p>
            <a:pPr marL="0" lvl="0" indent="0" algn="l" rtl="0">
              <a:spcBef>
                <a:spcPts val="0"/>
              </a:spcBef>
              <a:spcAft>
                <a:spcPts val="0"/>
              </a:spcAft>
              <a:buNone/>
            </a:pPr>
            <a:r>
              <a:rPr lang="en-GB"/>
              <a:t> The principle with phonic vocabulary is exactly the same – it’s just that we haven’t been used to using these words with children until relatively recently. </a:t>
            </a:r>
            <a:endParaRPr/>
          </a:p>
          <a:p>
            <a:pPr marL="0" lvl="0" indent="0" algn="l" rtl="0">
              <a:spcBef>
                <a:spcPts val="0"/>
              </a:spcBef>
              <a:spcAft>
                <a:spcPts val="0"/>
              </a:spcAft>
              <a:buNone/>
            </a:pPr>
            <a:r>
              <a:rPr lang="en-GB"/>
              <a:t>Using phonic terminology from the outset ensures accuracy and promotes shared understanding between practitioners  and practitioners and children.</a:t>
            </a:r>
            <a:endParaRPr/>
          </a:p>
          <a:p>
            <a:pPr marL="0" lvl="0" indent="0" algn="l" rtl="0">
              <a:spcBef>
                <a:spcPts val="0"/>
              </a:spcBef>
              <a:spcAft>
                <a:spcPts val="0"/>
              </a:spcAft>
              <a:buNone/>
            </a:pPr>
            <a:endParaRPr/>
          </a:p>
          <a:p>
            <a:pPr marL="0" lvl="0" indent="0" algn="l" rtl="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7"/>
        <p:cNvGrpSpPr/>
        <p:nvPr/>
      </p:nvGrpSpPr>
      <p:grpSpPr>
        <a:xfrm>
          <a:off x="0" y="0"/>
          <a:ext cx="0" cy="0"/>
          <a:chOff x="0" y="0"/>
          <a:chExt cx="0" cy="0"/>
        </a:xfrm>
      </p:grpSpPr>
      <p:sp>
        <p:nvSpPr>
          <p:cNvPr id="158" name="Google Shape;158;p7:notes"/>
          <p:cNvSpPr txBox="1">
            <a:spLocks noGrp="1"/>
          </p:cNvSpPr>
          <p:nvPr>
            <p:ph type="sldNum" idx="12"/>
          </p:nvPr>
        </p:nvSpPr>
        <p:spPr>
          <a:xfrm>
            <a:off x="3850443" y="9428583"/>
            <a:ext cx="2945659" cy="496332"/>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t>7</a:t>
            </a:fld>
            <a:endParaRPr/>
          </a:p>
        </p:txBody>
      </p:sp>
      <p:sp>
        <p:nvSpPr>
          <p:cNvPr id="159" name="Google Shape;159;p7:notes"/>
          <p:cNvSpPr>
            <a:spLocks noGrp="1" noRot="1" noChangeAspect="1"/>
          </p:cNvSpPr>
          <p:nvPr>
            <p:ph type="sldImg" idx="2"/>
          </p:nvPr>
        </p:nvSpPr>
        <p:spPr>
          <a:xfrm>
            <a:off x="1344613" y="585788"/>
            <a:ext cx="3541712" cy="2657475"/>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160" name="Google Shape;160;p7:notes"/>
          <p:cNvSpPr txBox="1">
            <a:spLocks noGrp="1"/>
          </p:cNvSpPr>
          <p:nvPr>
            <p:ph type="body" idx="1"/>
          </p:nvPr>
        </p:nvSpPr>
        <p:spPr>
          <a:xfrm>
            <a:off x="257280" y="3557020"/>
            <a:ext cx="6139104" cy="56252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GB"/>
              <a:t>Correct terminology should be introduced from YR onwards. </a:t>
            </a:r>
            <a:endParaRPr/>
          </a:p>
          <a:p>
            <a:pPr marL="0" lvl="0" indent="0" algn="l" rtl="0">
              <a:spcBef>
                <a:spcPts val="0"/>
              </a:spcBef>
              <a:spcAft>
                <a:spcPts val="0"/>
              </a:spcAft>
              <a:buNone/>
            </a:pPr>
            <a:endParaRPr/>
          </a:p>
          <a:p>
            <a:pPr marL="0" lvl="0" indent="0" algn="l" rtl="0">
              <a:spcBef>
                <a:spcPts val="0"/>
              </a:spcBef>
              <a:spcAft>
                <a:spcPts val="0"/>
              </a:spcAft>
              <a:buNone/>
            </a:pPr>
            <a:r>
              <a:rPr lang="en-GB"/>
              <a:t>Children do not have a problem using phonic terminology (in fact they are often very proud of their ability to do so).  </a:t>
            </a:r>
            <a:endParaRPr/>
          </a:p>
          <a:p>
            <a:pPr marL="0" lvl="0" indent="0" algn="l" rtl="0">
              <a:spcBef>
                <a:spcPts val="0"/>
              </a:spcBef>
              <a:spcAft>
                <a:spcPts val="0"/>
              </a:spcAft>
              <a:buNone/>
            </a:pPr>
            <a:r>
              <a:rPr lang="en-GB"/>
              <a:t>However, you are likely to meet resistance from some teachers who consider it ‘over the top’ and unnecessary to teach this vocabulary to children.  It is sometimes worth using a numeracy analogy with these staff:  we wouldn’t dream of teaching 3-D shapes to children and using the word ‘ball’ instead of ‘sphere’ or ‘box’ instead of cube/cuboid. </a:t>
            </a:r>
            <a:endParaRPr/>
          </a:p>
          <a:p>
            <a:pPr marL="0" lvl="0" indent="0" algn="l" rtl="0">
              <a:spcBef>
                <a:spcPts val="0"/>
              </a:spcBef>
              <a:spcAft>
                <a:spcPts val="0"/>
              </a:spcAft>
              <a:buNone/>
            </a:pPr>
            <a:r>
              <a:rPr lang="en-GB"/>
              <a:t> The principle with phonic vocabulary is exactly the same – it’s just that we haven’t been used to using these words with children until relatively recently. </a:t>
            </a:r>
            <a:endParaRPr/>
          </a:p>
          <a:p>
            <a:pPr marL="0" lvl="0" indent="0" algn="l" rtl="0">
              <a:spcBef>
                <a:spcPts val="0"/>
              </a:spcBef>
              <a:spcAft>
                <a:spcPts val="0"/>
              </a:spcAft>
              <a:buNone/>
            </a:pPr>
            <a:r>
              <a:rPr lang="en-GB"/>
              <a:t>Using phonic terminology from the outset ensures accuracy and promotes shared understanding between practitioners  and practitioners and children.</a:t>
            </a:r>
            <a:endParaRPr/>
          </a:p>
          <a:p>
            <a:pPr marL="0" lvl="0" indent="0" algn="l" rtl="0">
              <a:spcBef>
                <a:spcPts val="0"/>
              </a:spcBef>
              <a:spcAft>
                <a:spcPts val="0"/>
              </a:spcAft>
              <a:buNone/>
            </a:pPr>
            <a:endParaRPr/>
          </a:p>
          <a:p>
            <a:pPr marL="0" lvl="0" indent="0" algn="l" rtl="0">
              <a:spcBef>
                <a:spcPts val="0"/>
              </a:spcBef>
              <a:spcAft>
                <a:spcPts val="0"/>
              </a:spcAft>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6"/>
        <p:cNvGrpSpPr/>
        <p:nvPr/>
      </p:nvGrpSpPr>
      <p:grpSpPr>
        <a:xfrm>
          <a:off x="0" y="0"/>
          <a:ext cx="0" cy="0"/>
          <a:chOff x="0" y="0"/>
          <a:chExt cx="0" cy="0"/>
        </a:xfrm>
      </p:grpSpPr>
      <p:sp>
        <p:nvSpPr>
          <p:cNvPr id="167" name="Google Shape;167;p8:notes"/>
          <p:cNvSpPr txBox="1">
            <a:spLocks noGrp="1"/>
          </p:cNvSpPr>
          <p:nvPr>
            <p:ph type="sldNum" idx="12"/>
          </p:nvPr>
        </p:nvSpPr>
        <p:spPr>
          <a:xfrm>
            <a:off x="3850443" y="9428583"/>
            <a:ext cx="2945659" cy="496332"/>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t>8</a:t>
            </a:fld>
            <a:endParaRPr/>
          </a:p>
        </p:txBody>
      </p:sp>
      <p:sp>
        <p:nvSpPr>
          <p:cNvPr id="168" name="Google Shape;168;p8:notes"/>
          <p:cNvSpPr>
            <a:spLocks noGrp="1" noRot="1" noChangeAspect="1"/>
          </p:cNvSpPr>
          <p:nvPr>
            <p:ph type="sldImg" idx="2"/>
          </p:nvPr>
        </p:nvSpPr>
        <p:spPr>
          <a:xfrm>
            <a:off x="1344613" y="585788"/>
            <a:ext cx="3541712" cy="2657475"/>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169" name="Google Shape;169;p8:notes"/>
          <p:cNvSpPr txBox="1">
            <a:spLocks noGrp="1"/>
          </p:cNvSpPr>
          <p:nvPr>
            <p:ph type="body" idx="1"/>
          </p:nvPr>
        </p:nvSpPr>
        <p:spPr>
          <a:xfrm>
            <a:off x="257280" y="3557020"/>
            <a:ext cx="6139104" cy="56252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GB"/>
              <a:t>Correct terminology should be introduced from YR onwards. </a:t>
            </a:r>
            <a:endParaRPr/>
          </a:p>
          <a:p>
            <a:pPr marL="0" lvl="0" indent="0" algn="l" rtl="0">
              <a:spcBef>
                <a:spcPts val="0"/>
              </a:spcBef>
              <a:spcAft>
                <a:spcPts val="0"/>
              </a:spcAft>
              <a:buNone/>
            </a:pPr>
            <a:endParaRPr/>
          </a:p>
          <a:p>
            <a:pPr marL="0" lvl="0" indent="0" algn="l" rtl="0">
              <a:spcBef>
                <a:spcPts val="0"/>
              </a:spcBef>
              <a:spcAft>
                <a:spcPts val="0"/>
              </a:spcAft>
              <a:buNone/>
            </a:pPr>
            <a:r>
              <a:rPr lang="en-GB"/>
              <a:t>Children do not have a problem using phonic terminology (in fact they are often very proud of their ability to do so).  </a:t>
            </a:r>
            <a:endParaRPr/>
          </a:p>
          <a:p>
            <a:pPr marL="0" lvl="0" indent="0" algn="l" rtl="0">
              <a:spcBef>
                <a:spcPts val="0"/>
              </a:spcBef>
              <a:spcAft>
                <a:spcPts val="0"/>
              </a:spcAft>
              <a:buNone/>
            </a:pPr>
            <a:r>
              <a:rPr lang="en-GB"/>
              <a:t>However, you are likely to meet resistance from some teachers who consider it ‘over the top’ and unnecessary to teach this vocabulary to children.  It is sometimes worth using a numeracy analogy with these staff:  we wouldn’t dream of teaching 3-D shapes to children and using the word ‘ball’ instead of ‘sphere’ or ‘box’ instead of cube/cuboid. </a:t>
            </a:r>
            <a:endParaRPr/>
          </a:p>
          <a:p>
            <a:pPr marL="0" lvl="0" indent="0" algn="l" rtl="0">
              <a:spcBef>
                <a:spcPts val="0"/>
              </a:spcBef>
              <a:spcAft>
                <a:spcPts val="0"/>
              </a:spcAft>
              <a:buNone/>
            </a:pPr>
            <a:r>
              <a:rPr lang="en-GB"/>
              <a:t> The principle with phonic vocabulary is exactly the same – it’s just that we haven’t been used to using these words with children until relatively recently. </a:t>
            </a:r>
            <a:endParaRPr/>
          </a:p>
          <a:p>
            <a:pPr marL="0" lvl="0" indent="0" algn="l" rtl="0">
              <a:spcBef>
                <a:spcPts val="0"/>
              </a:spcBef>
              <a:spcAft>
                <a:spcPts val="0"/>
              </a:spcAft>
              <a:buNone/>
            </a:pPr>
            <a:r>
              <a:rPr lang="en-GB"/>
              <a:t>Using phonic terminology from the outset ensures accuracy and promotes shared understanding between practitioners  and practitioners and children.</a:t>
            </a:r>
            <a:endParaRPr/>
          </a:p>
          <a:p>
            <a:pPr marL="0" lvl="0" indent="0" algn="l" rtl="0">
              <a:spcBef>
                <a:spcPts val="0"/>
              </a:spcBef>
              <a:spcAft>
                <a:spcPts val="0"/>
              </a:spcAft>
              <a:buNone/>
            </a:pPr>
            <a:endParaRPr/>
          </a:p>
          <a:p>
            <a:pPr marL="0" lvl="0" indent="0" algn="l" rtl="0">
              <a:spcBef>
                <a:spcPts val="0"/>
              </a:spcBef>
              <a:spcAft>
                <a:spcPts val="0"/>
              </a:spcAft>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5"/>
        <p:cNvGrpSpPr/>
        <p:nvPr/>
      </p:nvGrpSpPr>
      <p:grpSpPr>
        <a:xfrm>
          <a:off x="0" y="0"/>
          <a:ext cx="0" cy="0"/>
          <a:chOff x="0" y="0"/>
          <a:chExt cx="0" cy="0"/>
        </a:xfrm>
      </p:grpSpPr>
      <p:sp>
        <p:nvSpPr>
          <p:cNvPr id="176" name="Google Shape;176;p9:notes"/>
          <p:cNvSpPr txBox="1">
            <a:spLocks noGrp="1"/>
          </p:cNvSpPr>
          <p:nvPr>
            <p:ph type="sldNum" idx="12"/>
          </p:nvPr>
        </p:nvSpPr>
        <p:spPr>
          <a:xfrm>
            <a:off x="3850443" y="9428583"/>
            <a:ext cx="2945659" cy="496332"/>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t>9</a:t>
            </a:fld>
            <a:endParaRPr/>
          </a:p>
        </p:txBody>
      </p:sp>
      <p:sp>
        <p:nvSpPr>
          <p:cNvPr id="177" name="Google Shape;177;p9:notes"/>
          <p:cNvSpPr>
            <a:spLocks noGrp="1" noRot="1" noChangeAspect="1"/>
          </p:cNvSpPr>
          <p:nvPr>
            <p:ph type="sldImg" idx="2"/>
          </p:nvPr>
        </p:nvSpPr>
        <p:spPr>
          <a:xfrm>
            <a:off x="1344613" y="585788"/>
            <a:ext cx="3541712" cy="2657475"/>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178" name="Google Shape;178;p9:notes"/>
          <p:cNvSpPr txBox="1">
            <a:spLocks noGrp="1"/>
          </p:cNvSpPr>
          <p:nvPr>
            <p:ph type="body" idx="1"/>
          </p:nvPr>
        </p:nvSpPr>
        <p:spPr>
          <a:xfrm>
            <a:off x="257280" y="3557020"/>
            <a:ext cx="6139104" cy="56252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GB"/>
              <a:t>Correct terminology should be introduced from YR onwards. </a:t>
            </a:r>
            <a:endParaRPr/>
          </a:p>
          <a:p>
            <a:pPr marL="0" lvl="0" indent="0" algn="l" rtl="0">
              <a:spcBef>
                <a:spcPts val="0"/>
              </a:spcBef>
              <a:spcAft>
                <a:spcPts val="0"/>
              </a:spcAft>
              <a:buNone/>
            </a:pPr>
            <a:endParaRPr/>
          </a:p>
          <a:p>
            <a:pPr marL="0" lvl="0" indent="0" algn="l" rtl="0">
              <a:spcBef>
                <a:spcPts val="0"/>
              </a:spcBef>
              <a:spcAft>
                <a:spcPts val="0"/>
              </a:spcAft>
              <a:buNone/>
            </a:pPr>
            <a:r>
              <a:rPr lang="en-GB"/>
              <a:t>Children do not have a problem using phonic terminology (in fact they are often very proud of their ability to do so).  </a:t>
            </a:r>
            <a:endParaRPr/>
          </a:p>
          <a:p>
            <a:pPr marL="0" lvl="0" indent="0" algn="l" rtl="0">
              <a:spcBef>
                <a:spcPts val="0"/>
              </a:spcBef>
              <a:spcAft>
                <a:spcPts val="0"/>
              </a:spcAft>
              <a:buNone/>
            </a:pPr>
            <a:r>
              <a:rPr lang="en-GB"/>
              <a:t>However, you are likely to meet resistance from some teachers who consider it ‘over the top’ and unnecessary to teach this vocabulary to children.  It is sometimes worth using a numeracy analogy with these staff:  we wouldn’t dream of teaching 3-D shapes to children and using the word ‘ball’ instead of ‘sphere’ or ‘box’ instead of cube/cuboid. </a:t>
            </a:r>
            <a:endParaRPr/>
          </a:p>
          <a:p>
            <a:pPr marL="0" lvl="0" indent="0" algn="l" rtl="0">
              <a:spcBef>
                <a:spcPts val="0"/>
              </a:spcBef>
              <a:spcAft>
                <a:spcPts val="0"/>
              </a:spcAft>
              <a:buNone/>
            </a:pPr>
            <a:r>
              <a:rPr lang="en-GB"/>
              <a:t> The principle with phonic vocabulary is exactly the same – it’s just that we haven’t been used to using these words with children until relatively recently. </a:t>
            </a:r>
            <a:endParaRPr/>
          </a:p>
          <a:p>
            <a:pPr marL="0" lvl="0" indent="0" algn="l" rtl="0">
              <a:spcBef>
                <a:spcPts val="0"/>
              </a:spcBef>
              <a:spcAft>
                <a:spcPts val="0"/>
              </a:spcAft>
              <a:buNone/>
            </a:pPr>
            <a:r>
              <a:rPr lang="en-GB"/>
              <a:t>Using phonic terminology from the outset ensures accuracy and promotes shared understanding between practitioners  and practitioners and children.</a:t>
            </a:r>
            <a:endParaRPr/>
          </a:p>
          <a:p>
            <a:pPr marL="0" lvl="0" indent="0" algn="l" rtl="0">
              <a:spcBef>
                <a:spcPts val="0"/>
              </a:spcBef>
              <a:spcAft>
                <a:spcPts val="0"/>
              </a:spcAft>
              <a:buNone/>
            </a:pPr>
            <a:endParaRPr/>
          </a:p>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bg>
      <p:bgPr>
        <a:gradFill>
          <a:gsLst>
            <a:gs pos="0">
              <a:srgbClr val="439FD7"/>
            </a:gs>
            <a:gs pos="25000">
              <a:srgbClr val="4397CA"/>
            </a:gs>
            <a:gs pos="100000">
              <a:srgbClr val="00466A"/>
            </a:gs>
          </a:gsLst>
          <a:path path="circle">
            <a:fillToRect l="50000" t="50000" r="50000" b="50000"/>
          </a:path>
          <a:tileRect/>
        </a:gradFill>
        <a:effectLst/>
      </p:bgPr>
    </p:bg>
    <p:spTree>
      <p:nvGrpSpPr>
        <p:cNvPr id="1" name="Shape 20"/>
        <p:cNvGrpSpPr/>
        <p:nvPr/>
      </p:nvGrpSpPr>
      <p:grpSpPr>
        <a:xfrm>
          <a:off x="0" y="0"/>
          <a:ext cx="0" cy="0"/>
          <a:chOff x="0" y="0"/>
          <a:chExt cx="0" cy="0"/>
        </a:xfrm>
      </p:grpSpPr>
      <p:sp>
        <p:nvSpPr>
          <p:cNvPr id="21" name="Google Shape;21;p2"/>
          <p:cNvSpPr txBox="1">
            <a:spLocks noGrp="1"/>
          </p:cNvSpPr>
          <p:nvPr>
            <p:ph type="ctrTitle"/>
          </p:nvPr>
        </p:nvSpPr>
        <p:spPr>
          <a:xfrm>
            <a:off x="533400" y="1371600"/>
            <a:ext cx="7851648" cy="1828800"/>
          </a:xfrm>
          <a:prstGeom prst="rect">
            <a:avLst/>
          </a:prstGeom>
          <a:noFill/>
          <a:ln>
            <a:noFill/>
          </a:ln>
        </p:spPr>
        <p:txBody>
          <a:bodyPr spcFirstLastPara="1" wrap="square" lIns="0" tIns="0" rIns="18275" bIns="0" anchor="b" anchorCtr="0"/>
          <a:lstStyle>
            <a:lvl1pPr lvl="0" algn="r">
              <a:spcBef>
                <a:spcPts val="0"/>
              </a:spcBef>
              <a:spcAft>
                <a:spcPts val="0"/>
              </a:spcAft>
              <a:buClr>
                <a:srgbClr val="4CE0EA"/>
              </a:buClr>
              <a:buSzPts val="5600"/>
              <a:buFont typeface="Calibri"/>
              <a:buNone/>
              <a:defRPr sz="5600" b="1">
                <a:solidFill>
                  <a:srgbClr val="4CE0EA"/>
                </a:solidFill>
                <a:latin typeface="Calibri"/>
                <a:ea typeface="Calibri"/>
                <a:cs typeface="Calibri"/>
                <a:sym typeface="Calibri"/>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2" name="Google Shape;22;p2"/>
          <p:cNvSpPr txBox="1">
            <a:spLocks noGrp="1"/>
          </p:cNvSpPr>
          <p:nvPr>
            <p:ph type="subTitle" idx="1"/>
          </p:nvPr>
        </p:nvSpPr>
        <p:spPr>
          <a:xfrm>
            <a:off x="533400" y="3228536"/>
            <a:ext cx="7854696" cy="1752600"/>
          </a:xfrm>
          <a:prstGeom prst="rect">
            <a:avLst/>
          </a:prstGeom>
          <a:noFill/>
          <a:ln>
            <a:noFill/>
          </a:ln>
        </p:spPr>
        <p:txBody>
          <a:bodyPr spcFirstLastPara="1" wrap="square" lIns="0" tIns="45700" rIns="18275" bIns="45700" anchor="t" anchorCtr="0"/>
          <a:lstStyle>
            <a:lvl1pPr marR="45720" lvl="0" algn="r">
              <a:spcBef>
                <a:spcPts val="520"/>
              </a:spcBef>
              <a:spcAft>
                <a:spcPts val="0"/>
              </a:spcAft>
              <a:buSzPts val="2470"/>
              <a:buNone/>
              <a:defRPr>
                <a:solidFill>
                  <a:schemeClr val="lt1"/>
                </a:solidFill>
              </a:defRPr>
            </a:lvl1pPr>
            <a:lvl2pPr lvl="1" algn="ctr">
              <a:spcBef>
                <a:spcPts val="360"/>
              </a:spcBef>
              <a:spcAft>
                <a:spcPts val="0"/>
              </a:spcAft>
              <a:buSzPts val="1530"/>
              <a:buNone/>
              <a:defRPr/>
            </a:lvl2pPr>
            <a:lvl3pPr lvl="2" algn="ctr">
              <a:spcBef>
                <a:spcPts val="360"/>
              </a:spcBef>
              <a:spcAft>
                <a:spcPts val="0"/>
              </a:spcAft>
              <a:buSzPts val="1260"/>
              <a:buNone/>
              <a:defRPr/>
            </a:lvl3pPr>
            <a:lvl4pPr lvl="3" algn="ctr">
              <a:spcBef>
                <a:spcPts val="360"/>
              </a:spcBef>
              <a:spcAft>
                <a:spcPts val="0"/>
              </a:spcAft>
              <a:buSzPts val="1170"/>
              <a:buNone/>
              <a:defRPr/>
            </a:lvl4pPr>
            <a:lvl5pPr lvl="4" algn="ctr">
              <a:spcBef>
                <a:spcPts val="360"/>
              </a:spcBef>
              <a:spcAft>
                <a:spcPts val="0"/>
              </a:spcAft>
              <a:buSzPts val="1170"/>
              <a:buNone/>
              <a:defRPr/>
            </a:lvl5pPr>
            <a:lvl6pPr lvl="5" algn="ctr">
              <a:spcBef>
                <a:spcPts val="360"/>
              </a:spcBef>
              <a:spcAft>
                <a:spcPts val="0"/>
              </a:spcAft>
              <a:buSzPts val="1440"/>
              <a:buNone/>
              <a:defRPr/>
            </a:lvl6pPr>
            <a:lvl7pPr lvl="6" algn="ctr">
              <a:spcBef>
                <a:spcPts val="360"/>
              </a:spcBef>
              <a:spcAft>
                <a:spcPts val="0"/>
              </a:spcAft>
              <a:buSzPts val="1440"/>
              <a:buNone/>
              <a:defRPr/>
            </a:lvl7pPr>
            <a:lvl8pPr lvl="7" algn="ctr">
              <a:spcBef>
                <a:spcPts val="360"/>
              </a:spcBef>
              <a:spcAft>
                <a:spcPts val="0"/>
              </a:spcAft>
              <a:buSzPts val="1800"/>
              <a:buNone/>
              <a:defRPr/>
            </a:lvl8pPr>
            <a:lvl9pPr lvl="8" algn="ctr">
              <a:spcBef>
                <a:spcPts val="360"/>
              </a:spcBef>
              <a:spcAft>
                <a:spcPts val="0"/>
              </a:spcAft>
              <a:buSzPts val="1800"/>
              <a:buNone/>
              <a:defRPr/>
            </a:lvl9pPr>
          </a:lstStyle>
          <a:p>
            <a:endParaRPr/>
          </a:p>
        </p:txBody>
      </p:sp>
      <p:sp>
        <p:nvSpPr>
          <p:cNvPr id="23" name="Google Shape;23;p2"/>
          <p:cNvSpPr txBox="1">
            <a:spLocks noGrp="1"/>
          </p:cNvSpPr>
          <p:nvPr>
            <p:ph type="dt" idx="10"/>
          </p:nvPr>
        </p:nvSpPr>
        <p:spPr>
          <a:xfrm>
            <a:off x="457200" y="6356350"/>
            <a:ext cx="2133600" cy="365125"/>
          </a:xfrm>
          <a:prstGeom prst="rect">
            <a:avLst/>
          </a:prstGeom>
          <a:noFill/>
          <a:ln>
            <a:noFill/>
          </a:ln>
        </p:spPr>
        <p:txBody>
          <a:bodyPr spcFirstLastPara="1" wrap="square" lIns="0" tIns="0" rIns="0" bIns="0" anchor="b" anchorCtr="0"/>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4" name="Google Shape;24;p2"/>
          <p:cNvSpPr txBox="1">
            <a:spLocks noGrp="1"/>
          </p:cNvSpPr>
          <p:nvPr>
            <p:ph type="ftr" idx="11"/>
          </p:nvPr>
        </p:nvSpPr>
        <p:spPr>
          <a:xfrm>
            <a:off x="2667000" y="6356350"/>
            <a:ext cx="3352800" cy="365125"/>
          </a:xfrm>
          <a:prstGeom prst="rect">
            <a:avLst/>
          </a:prstGeom>
          <a:noFill/>
          <a:ln>
            <a:noFill/>
          </a:ln>
        </p:spPr>
        <p:txBody>
          <a:bodyPr spcFirstLastPara="1" wrap="square" lIns="0" tIns="0" rIns="0" bIns="0" anchor="b" anchorCtr="0"/>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5" name="Google Shape;25;p2"/>
          <p:cNvSpPr txBox="1">
            <a:spLocks noGrp="1"/>
          </p:cNvSpPr>
          <p:nvPr>
            <p:ph type="sldNum" idx="12"/>
          </p:nvPr>
        </p:nvSpPr>
        <p:spPr>
          <a:xfrm>
            <a:off x="7924800" y="6356350"/>
            <a:ext cx="762000" cy="365125"/>
          </a:xfrm>
          <a:prstGeom prst="rect">
            <a:avLst/>
          </a:prstGeom>
          <a:noFill/>
          <a:ln>
            <a:noFill/>
          </a:ln>
        </p:spPr>
        <p:txBody>
          <a:bodyPr spcFirstLastPara="1" wrap="square" lIns="0" tIns="0" rIns="0" bIns="0" anchor="b"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matchingName="Picture with Caption" type="picTx">
  <p:cSld name="PICTURE_WITH_CAPTION_TEXT">
    <p:spTree>
      <p:nvGrpSpPr>
        <p:cNvPr id="1" name="Shape 87"/>
        <p:cNvGrpSpPr/>
        <p:nvPr/>
      </p:nvGrpSpPr>
      <p:grpSpPr>
        <a:xfrm>
          <a:off x="0" y="0"/>
          <a:ext cx="0" cy="0"/>
          <a:chOff x="0" y="0"/>
          <a:chExt cx="0" cy="0"/>
        </a:xfrm>
      </p:grpSpPr>
      <p:sp>
        <p:nvSpPr>
          <p:cNvPr id="88" name="Google Shape;88;p12"/>
          <p:cNvSpPr/>
          <p:nvPr/>
        </p:nvSpPr>
        <p:spPr>
          <a:xfrm rot="-10380000" flipH="1">
            <a:off x="3165753" y="1108077"/>
            <a:ext cx="5257800" cy="4114800"/>
          </a:xfrm>
          <a:prstGeom prst="snipRoundRect">
            <a:avLst>
              <a:gd name="adj1" fmla="val 0"/>
              <a:gd name="adj2" fmla="val 3646"/>
            </a:avLst>
          </a:prstGeom>
          <a:solidFill>
            <a:srgbClr val="FFFFFF"/>
          </a:solidFill>
          <a:ln w="9525" cap="rnd" cmpd="sng">
            <a:solidFill>
              <a:srgbClr val="C0C0C0"/>
            </a:solidFill>
            <a:prstDash val="solid"/>
            <a:round/>
            <a:headEnd type="none" w="sm" len="sm"/>
            <a:tailEnd type="none" w="sm" len="sm"/>
          </a:ln>
          <a:effectLst>
            <a:outerShdw blurRad="63500" dist="38500" dir="7500000" sx="98500" sy="100080" kx="100000" algn="tl" rotWithShape="0">
              <a:srgbClr val="000000">
                <a:alpha val="24705"/>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onstantia"/>
              <a:ea typeface="Constantia"/>
              <a:cs typeface="Constantia"/>
              <a:sym typeface="Constantia"/>
            </a:endParaRPr>
          </a:p>
        </p:txBody>
      </p:sp>
      <p:sp>
        <p:nvSpPr>
          <p:cNvPr id="89" name="Google Shape;89;p12"/>
          <p:cNvSpPr/>
          <p:nvPr/>
        </p:nvSpPr>
        <p:spPr>
          <a:xfrm rot="-10380000" flipH="1">
            <a:off x="8004134" y="5359769"/>
            <a:ext cx="155448" cy="155448"/>
          </a:xfrm>
          <a:prstGeom prst="rtTriangle">
            <a:avLst/>
          </a:prstGeom>
          <a:solidFill>
            <a:srgbClr val="FFFFFF"/>
          </a:solidFill>
          <a:ln w="12700" cap="flat" cmpd="sng">
            <a:solidFill>
              <a:srgbClr val="FFFFFF"/>
            </a:solidFill>
            <a:prstDash val="solid"/>
            <a:bevel/>
            <a:headEnd type="none" w="sm" len="sm"/>
            <a:tailEnd type="none" w="sm" len="sm"/>
          </a:ln>
          <a:effectLst>
            <a:outerShdw blurRad="19685" dist="6350" dir="12900000" algn="tl" rotWithShape="0">
              <a:srgbClr val="000000">
                <a:alpha val="46666"/>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onstantia"/>
              <a:ea typeface="Constantia"/>
              <a:cs typeface="Constantia"/>
              <a:sym typeface="Constantia"/>
            </a:endParaRPr>
          </a:p>
        </p:txBody>
      </p:sp>
      <p:sp>
        <p:nvSpPr>
          <p:cNvPr id="90" name="Google Shape;90;p12"/>
          <p:cNvSpPr txBox="1">
            <a:spLocks noGrp="1"/>
          </p:cNvSpPr>
          <p:nvPr>
            <p:ph type="title"/>
          </p:nvPr>
        </p:nvSpPr>
        <p:spPr>
          <a:xfrm>
            <a:off x="609600" y="1176996"/>
            <a:ext cx="2212848" cy="1582621"/>
          </a:xfrm>
          <a:prstGeom prst="rect">
            <a:avLst/>
          </a:prstGeom>
          <a:noFill/>
          <a:ln>
            <a:noFill/>
          </a:ln>
        </p:spPr>
        <p:txBody>
          <a:bodyPr spcFirstLastPara="1" wrap="square" lIns="45700" tIns="45700" rIns="45700" bIns="45700" anchor="b" anchorCtr="0"/>
          <a:lstStyle>
            <a:lvl1pPr lvl="0" algn="l">
              <a:spcBef>
                <a:spcPts val="0"/>
              </a:spcBef>
              <a:spcAft>
                <a:spcPts val="0"/>
              </a:spcAft>
              <a:buClr>
                <a:schemeClr val="dk2"/>
              </a:buClr>
              <a:buSzPts val="2000"/>
              <a:buFont typeface="Calibri"/>
              <a:buNone/>
              <a:defRPr sz="2000" b="1">
                <a:solidFill>
                  <a:schemeClr val="dk2"/>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91" name="Google Shape;91;p12"/>
          <p:cNvSpPr txBox="1">
            <a:spLocks noGrp="1"/>
          </p:cNvSpPr>
          <p:nvPr>
            <p:ph type="body" idx="1"/>
          </p:nvPr>
        </p:nvSpPr>
        <p:spPr>
          <a:xfrm>
            <a:off x="609600" y="2828785"/>
            <a:ext cx="2209800" cy="2179320"/>
          </a:xfrm>
          <a:prstGeom prst="rect">
            <a:avLst/>
          </a:prstGeom>
          <a:noFill/>
          <a:ln>
            <a:noFill/>
          </a:ln>
        </p:spPr>
        <p:txBody>
          <a:bodyPr spcFirstLastPara="1" wrap="square" lIns="64000" tIns="45700" rIns="45700" bIns="45700" anchor="t" anchorCtr="0"/>
          <a:lstStyle>
            <a:lvl1pPr marL="457200" lvl="0" indent="-228600" algn="l">
              <a:spcBef>
                <a:spcPts val="250"/>
              </a:spcBef>
              <a:spcAft>
                <a:spcPts val="0"/>
              </a:spcAft>
              <a:buSzPts val="1235"/>
              <a:buFont typeface="Constantia"/>
              <a:buNone/>
              <a:defRPr sz="1300"/>
            </a:lvl1pPr>
            <a:lvl2pPr marL="914400" lvl="1" indent="-293369" algn="l">
              <a:spcBef>
                <a:spcPts val="240"/>
              </a:spcBef>
              <a:spcAft>
                <a:spcPts val="0"/>
              </a:spcAft>
              <a:buSzPts val="1020"/>
              <a:buChar char="●"/>
              <a:defRPr sz="1200"/>
            </a:lvl2pPr>
            <a:lvl3pPr marL="1371600" lvl="2" indent="-273050" algn="l">
              <a:spcBef>
                <a:spcPts val="200"/>
              </a:spcBef>
              <a:spcAft>
                <a:spcPts val="0"/>
              </a:spcAft>
              <a:buSzPts val="700"/>
              <a:buChar char="●"/>
              <a:defRPr sz="1000"/>
            </a:lvl3pPr>
            <a:lvl4pPr marL="1828800" lvl="3" indent="-265747" algn="l">
              <a:spcBef>
                <a:spcPts val="180"/>
              </a:spcBef>
              <a:spcAft>
                <a:spcPts val="0"/>
              </a:spcAft>
              <a:buSzPts val="585"/>
              <a:buChar char="●"/>
              <a:defRPr sz="900"/>
            </a:lvl4pPr>
            <a:lvl5pPr marL="2286000" lvl="4" indent="-265747" algn="l">
              <a:spcBef>
                <a:spcPts val="180"/>
              </a:spcBef>
              <a:spcAft>
                <a:spcPts val="0"/>
              </a:spcAft>
              <a:buSzPts val="585"/>
              <a:buChar char="●"/>
              <a:defRPr sz="900"/>
            </a:lvl5pPr>
            <a:lvl6pPr marL="2743200" lvl="5" indent="-320039" algn="l">
              <a:spcBef>
                <a:spcPts val="360"/>
              </a:spcBef>
              <a:spcAft>
                <a:spcPts val="0"/>
              </a:spcAft>
              <a:buSzPts val="1440"/>
              <a:buChar char="●"/>
              <a:defRPr/>
            </a:lvl6pPr>
            <a:lvl7pPr marL="3200400" lvl="6" indent="-320039" algn="l">
              <a:spcBef>
                <a:spcPts val="360"/>
              </a:spcBef>
              <a:spcAft>
                <a:spcPts val="0"/>
              </a:spcAft>
              <a:buSzPts val="1440"/>
              <a:buChar char="●"/>
              <a:defRPr/>
            </a:lvl7pPr>
            <a:lvl8pPr marL="3657600" lvl="7" indent="-342900" algn="l">
              <a:spcBef>
                <a:spcPts val="360"/>
              </a:spcBef>
              <a:spcAft>
                <a:spcPts val="0"/>
              </a:spcAft>
              <a:buSzPts val="1800"/>
              <a:buChar char="•"/>
              <a:defRPr/>
            </a:lvl8pPr>
            <a:lvl9pPr marL="4114800" lvl="8" indent="-342900" algn="l">
              <a:spcBef>
                <a:spcPts val="360"/>
              </a:spcBef>
              <a:spcAft>
                <a:spcPts val="0"/>
              </a:spcAft>
              <a:buSzPts val="1800"/>
              <a:buChar char="•"/>
              <a:defRPr/>
            </a:lvl9pPr>
          </a:lstStyle>
          <a:p>
            <a:endParaRPr/>
          </a:p>
        </p:txBody>
      </p:sp>
      <p:sp>
        <p:nvSpPr>
          <p:cNvPr id="92" name="Google Shape;92;p12"/>
          <p:cNvSpPr txBox="1">
            <a:spLocks noGrp="1"/>
          </p:cNvSpPr>
          <p:nvPr>
            <p:ph type="dt" idx="10"/>
          </p:nvPr>
        </p:nvSpPr>
        <p:spPr>
          <a:xfrm>
            <a:off x="457200" y="6356350"/>
            <a:ext cx="2133600" cy="365125"/>
          </a:xfrm>
          <a:prstGeom prst="rect">
            <a:avLst/>
          </a:prstGeom>
          <a:noFill/>
          <a:ln>
            <a:noFill/>
          </a:ln>
        </p:spPr>
        <p:txBody>
          <a:bodyPr spcFirstLastPara="1" wrap="square" lIns="0" tIns="0" rIns="0" bIns="0" anchor="b" anchorCtr="0"/>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3" name="Google Shape;93;p12"/>
          <p:cNvSpPr txBox="1">
            <a:spLocks noGrp="1"/>
          </p:cNvSpPr>
          <p:nvPr>
            <p:ph type="ftr" idx="11"/>
          </p:nvPr>
        </p:nvSpPr>
        <p:spPr>
          <a:xfrm>
            <a:off x="2667000" y="6356350"/>
            <a:ext cx="3352800" cy="365125"/>
          </a:xfrm>
          <a:prstGeom prst="rect">
            <a:avLst/>
          </a:prstGeom>
          <a:noFill/>
          <a:ln>
            <a:noFill/>
          </a:ln>
        </p:spPr>
        <p:txBody>
          <a:bodyPr spcFirstLastPara="1" wrap="square" lIns="0" tIns="0" rIns="0" bIns="0" anchor="b" anchorCtr="0"/>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4" name="Google Shape;94;p12"/>
          <p:cNvSpPr txBox="1">
            <a:spLocks noGrp="1"/>
          </p:cNvSpPr>
          <p:nvPr>
            <p:ph type="sldNum" idx="12"/>
          </p:nvPr>
        </p:nvSpPr>
        <p:spPr>
          <a:xfrm>
            <a:off x="8077200" y="6356350"/>
            <a:ext cx="609600" cy="365125"/>
          </a:xfrm>
          <a:prstGeom prst="rect">
            <a:avLst/>
          </a:prstGeom>
          <a:noFill/>
          <a:ln>
            <a:noFill/>
          </a:ln>
        </p:spPr>
        <p:txBody>
          <a:bodyPr spcFirstLastPara="1" wrap="square" lIns="0" tIns="0" rIns="0" bIns="0" anchor="b"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
        <p:nvSpPr>
          <p:cNvPr id="95" name="Google Shape;95;p12"/>
          <p:cNvSpPr>
            <a:spLocks noGrp="1"/>
          </p:cNvSpPr>
          <p:nvPr>
            <p:ph type="pic" idx="2"/>
          </p:nvPr>
        </p:nvSpPr>
        <p:spPr>
          <a:xfrm rot="420000">
            <a:off x="3485793" y="1199517"/>
            <a:ext cx="4617720" cy="3931920"/>
          </a:xfrm>
          <a:prstGeom prst="rect">
            <a:avLst/>
          </a:prstGeom>
          <a:solidFill>
            <a:schemeClr val="lt2"/>
          </a:solidFill>
          <a:ln w="9525" cap="rnd" cmpd="sng">
            <a:solidFill>
              <a:srgbClr val="C0C0C0"/>
            </a:solidFill>
            <a:prstDash val="solid"/>
            <a:round/>
            <a:headEnd type="none" w="sm" len="sm"/>
            <a:tailEnd type="none" w="sm" len="sm"/>
          </a:ln>
        </p:spPr>
        <p:txBody>
          <a:bodyPr spcFirstLastPara="1" wrap="square" lIns="91425" tIns="45700" rIns="91425" bIns="45700" anchor="t" anchorCtr="0"/>
          <a:lstStyle>
            <a:lvl1pPr marR="0" lvl="0" algn="l" rtl="0">
              <a:spcBef>
                <a:spcPts val="640"/>
              </a:spcBef>
              <a:spcAft>
                <a:spcPts val="0"/>
              </a:spcAft>
              <a:buClr>
                <a:schemeClr val="accent3"/>
              </a:buClr>
              <a:buSzPts val="3040"/>
              <a:buFont typeface="Noto Sans Symbols"/>
              <a:buNone/>
              <a:defRPr sz="3200" b="0" i="0" u="none" strike="noStrike" cap="none">
                <a:solidFill>
                  <a:schemeClr val="dk1"/>
                </a:solidFill>
                <a:latin typeface="Constantia"/>
                <a:ea typeface="Constantia"/>
                <a:cs typeface="Constantia"/>
                <a:sym typeface="Constantia"/>
              </a:defRPr>
            </a:lvl1pPr>
            <a:lvl2pPr marR="0" lvl="1" algn="l" rtl="0">
              <a:spcBef>
                <a:spcPts val="480"/>
              </a:spcBef>
              <a:spcAft>
                <a:spcPts val="0"/>
              </a:spcAft>
              <a:buClr>
                <a:schemeClr val="accent1"/>
              </a:buClr>
              <a:buSzPts val="2040"/>
              <a:buFont typeface="Noto Sans Symbols"/>
              <a:buChar char="●"/>
              <a:defRPr sz="2400" b="0" i="0" u="none" strike="noStrike" cap="none">
                <a:solidFill>
                  <a:schemeClr val="dk1"/>
                </a:solidFill>
                <a:latin typeface="Constantia"/>
                <a:ea typeface="Constantia"/>
                <a:cs typeface="Constantia"/>
                <a:sym typeface="Constantia"/>
              </a:defRPr>
            </a:lvl2pPr>
            <a:lvl3pPr marR="0" lvl="2" algn="l" rtl="0">
              <a:spcBef>
                <a:spcPts val="420"/>
              </a:spcBef>
              <a:spcAft>
                <a:spcPts val="0"/>
              </a:spcAft>
              <a:buClr>
                <a:schemeClr val="accent2"/>
              </a:buClr>
              <a:buSzPts val="1470"/>
              <a:buFont typeface="Noto Sans Symbols"/>
              <a:buChar char="●"/>
              <a:defRPr sz="2100" b="0" i="0" u="none" strike="noStrike" cap="none">
                <a:solidFill>
                  <a:schemeClr val="dk1"/>
                </a:solidFill>
                <a:latin typeface="Constantia"/>
                <a:ea typeface="Constantia"/>
                <a:cs typeface="Constantia"/>
                <a:sym typeface="Constantia"/>
              </a:defRPr>
            </a:lvl3pPr>
            <a:lvl4pPr marR="0" lvl="3" algn="l" rtl="0">
              <a:spcBef>
                <a:spcPts val="400"/>
              </a:spcBef>
              <a:spcAft>
                <a:spcPts val="0"/>
              </a:spcAft>
              <a:buClr>
                <a:schemeClr val="accent3"/>
              </a:buClr>
              <a:buSzPts val="1300"/>
              <a:buFont typeface="Noto Sans Symbols"/>
              <a:buChar char="●"/>
              <a:defRPr sz="2000" b="0" i="0" u="none" strike="noStrike" cap="none">
                <a:solidFill>
                  <a:schemeClr val="dk1"/>
                </a:solidFill>
                <a:latin typeface="Constantia"/>
                <a:ea typeface="Constantia"/>
                <a:cs typeface="Constantia"/>
                <a:sym typeface="Constantia"/>
              </a:defRPr>
            </a:lvl4pPr>
            <a:lvl5pPr marR="0" lvl="4" algn="l" rtl="0">
              <a:spcBef>
                <a:spcPts val="400"/>
              </a:spcBef>
              <a:spcAft>
                <a:spcPts val="0"/>
              </a:spcAft>
              <a:buClr>
                <a:schemeClr val="accent4"/>
              </a:buClr>
              <a:buSzPts val="1300"/>
              <a:buFont typeface="Noto Sans Symbols"/>
              <a:buChar char="●"/>
              <a:defRPr sz="2000" b="0" i="0" u="none" strike="noStrike" cap="none">
                <a:solidFill>
                  <a:schemeClr val="dk1"/>
                </a:solidFill>
                <a:latin typeface="Constantia"/>
                <a:ea typeface="Constantia"/>
                <a:cs typeface="Constantia"/>
                <a:sym typeface="Constantia"/>
              </a:defRPr>
            </a:lvl5pPr>
            <a:lvl6pPr marR="0" lvl="5" algn="l" rtl="0">
              <a:spcBef>
                <a:spcPts val="360"/>
              </a:spcBef>
              <a:spcAft>
                <a:spcPts val="0"/>
              </a:spcAft>
              <a:buClr>
                <a:schemeClr val="accent5"/>
              </a:buClr>
              <a:buSzPts val="1440"/>
              <a:buFont typeface="Noto Sans Symbols"/>
              <a:buChar char="●"/>
              <a:defRPr sz="1800" b="0" i="0" u="none" strike="noStrike" cap="none">
                <a:solidFill>
                  <a:schemeClr val="dk1"/>
                </a:solidFill>
                <a:latin typeface="Constantia"/>
                <a:ea typeface="Constantia"/>
                <a:cs typeface="Constantia"/>
                <a:sym typeface="Constantia"/>
              </a:defRPr>
            </a:lvl6pPr>
            <a:lvl7pPr marR="0" lvl="6" algn="l" rtl="0">
              <a:spcBef>
                <a:spcPts val="320"/>
              </a:spcBef>
              <a:spcAft>
                <a:spcPts val="0"/>
              </a:spcAft>
              <a:buClr>
                <a:schemeClr val="accent6"/>
              </a:buClr>
              <a:buSzPts val="1280"/>
              <a:buFont typeface="Noto Sans Symbols"/>
              <a:buChar char="●"/>
              <a:defRPr sz="1600" b="0" i="0" u="none" strike="noStrike" cap="none">
                <a:solidFill>
                  <a:schemeClr val="dk1"/>
                </a:solidFill>
                <a:latin typeface="Constantia"/>
                <a:ea typeface="Constantia"/>
                <a:cs typeface="Constantia"/>
                <a:sym typeface="Constantia"/>
              </a:defRPr>
            </a:lvl7pPr>
            <a:lvl8pPr marR="0" lvl="7" algn="l" rtl="0">
              <a:spcBef>
                <a:spcPts val="320"/>
              </a:spcBef>
              <a:spcAft>
                <a:spcPts val="0"/>
              </a:spcAft>
              <a:buClr>
                <a:schemeClr val="dk2"/>
              </a:buClr>
              <a:buSzPts val="1600"/>
              <a:buFont typeface="Constantia"/>
              <a:buChar char="•"/>
              <a:defRPr sz="1600" b="0" i="0" u="none" strike="noStrike" cap="none">
                <a:solidFill>
                  <a:schemeClr val="dk1"/>
                </a:solidFill>
                <a:latin typeface="Constantia"/>
                <a:ea typeface="Constantia"/>
                <a:cs typeface="Constantia"/>
                <a:sym typeface="Constantia"/>
              </a:defRPr>
            </a:lvl8pPr>
            <a:lvl9pPr marR="0" lvl="8" algn="l" rtl="0">
              <a:spcBef>
                <a:spcPts val="280"/>
              </a:spcBef>
              <a:spcAft>
                <a:spcPts val="0"/>
              </a:spcAft>
              <a:buClr>
                <a:schemeClr val="dk2"/>
              </a:buClr>
              <a:buSzPts val="1400"/>
              <a:buFont typeface="Constantia"/>
              <a:buChar char="•"/>
              <a:defRPr sz="1400" b="0" i="0" u="none" strike="noStrike" cap="none">
                <a:solidFill>
                  <a:schemeClr val="dk1"/>
                </a:solidFill>
                <a:latin typeface="Constantia"/>
                <a:ea typeface="Constantia"/>
                <a:cs typeface="Constantia"/>
                <a:sym typeface="Constantia"/>
              </a:defRPr>
            </a:lvl9pPr>
          </a:lstStyle>
          <a:p>
            <a:endParaRPr/>
          </a:p>
        </p:txBody>
      </p:sp>
      <p:sp>
        <p:nvSpPr>
          <p:cNvPr id="96" name="Google Shape;96;p12"/>
          <p:cNvSpPr/>
          <p:nvPr/>
        </p:nvSpPr>
        <p:spPr>
          <a:xfrm rot="10800000" flipH="1">
            <a:off x="-9525" y="5816600"/>
            <a:ext cx="9163050" cy="1041400"/>
          </a:xfrm>
          <a:custGeom>
            <a:avLst/>
            <a:gdLst/>
            <a:ahLst/>
            <a:cxnLst/>
            <a:rect l="l" t="t" r="r" b="b"/>
            <a:pathLst>
              <a:path w="5772" h="656" extrusionOk="0">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rgbClr val="0079AD">
                  <a:alpha val="44705"/>
                </a:srgbClr>
              </a:gs>
              <a:gs pos="100000">
                <a:srgbClr val="00E9F7">
                  <a:alpha val="54901"/>
                </a:srgbClr>
              </a:gs>
            </a:gsLst>
            <a:lin ang="5400000" scaled="0"/>
          </a:gra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onstantia"/>
              <a:ea typeface="Constantia"/>
              <a:cs typeface="Constantia"/>
              <a:sym typeface="Constantia"/>
            </a:endParaRPr>
          </a:p>
        </p:txBody>
      </p:sp>
      <p:sp>
        <p:nvSpPr>
          <p:cNvPr id="97" name="Google Shape;97;p12"/>
          <p:cNvSpPr/>
          <p:nvPr/>
        </p:nvSpPr>
        <p:spPr>
          <a:xfrm rot="10800000" flipH="1">
            <a:off x="4381500" y="6219825"/>
            <a:ext cx="4762500" cy="638175"/>
          </a:xfrm>
          <a:custGeom>
            <a:avLst/>
            <a:gdLst/>
            <a:ahLst/>
            <a:cxnLst/>
            <a:rect l="l" t="t" r="r" b="b"/>
            <a:pathLst>
              <a:path w="3000" h="595" extrusionOk="0">
                <a:moveTo>
                  <a:pt x="0" y="0"/>
                </a:moveTo>
                <a:cubicBezTo>
                  <a:pt x="174" y="102"/>
                  <a:pt x="1168" y="533"/>
                  <a:pt x="1668" y="564"/>
                </a:cubicBezTo>
                <a:cubicBezTo>
                  <a:pt x="2168" y="595"/>
                  <a:pt x="2778" y="279"/>
                  <a:pt x="3000" y="186"/>
                </a:cubicBezTo>
                <a:lnTo>
                  <a:pt x="3000" y="6"/>
                </a:lnTo>
                <a:lnTo>
                  <a:pt x="0" y="0"/>
                </a:lnTo>
                <a:close/>
              </a:path>
            </a:pathLst>
          </a:custGeom>
          <a:gradFill>
            <a:gsLst>
              <a:gs pos="0">
                <a:srgbClr val="00ABB4">
                  <a:alpha val="29803"/>
                </a:srgbClr>
              </a:gs>
              <a:gs pos="80000">
                <a:srgbClr val="0099E4">
                  <a:alpha val="44705"/>
                </a:srgbClr>
              </a:gs>
              <a:gs pos="100000">
                <a:srgbClr val="0099E4">
                  <a:alpha val="44705"/>
                </a:srgbClr>
              </a:gs>
            </a:gsLst>
            <a:lin ang="5400000" scaled="0"/>
          </a:gra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onstantia"/>
              <a:ea typeface="Constantia"/>
              <a:cs typeface="Constantia"/>
              <a:sym typeface="Constantia"/>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98"/>
        <p:cNvGrpSpPr/>
        <p:nvPr/>
      </p:nvGrpSpPr>
      <p:grpSpPr>
        <a:xfrm>
          <a:off x="0" y="0"/>
          <a:ext cx="0" cy="0"/>
          <a:chOff x="0" y="0"/>
          <a:chExt cx="0" cy="0"/>
        </a:xfrm>
      </p:grpSpPr>
      <p:sp>
        <p:nvSpPr>
          <p:cNvPr id="99" name="Google Shape;99;p13"/>
          <p:cNvSpPr txBox="1">
            <a:spLocks noGrp="1"/>
          </p:cNvSpPr>
          <p:nvPr>
            <p:ph type="title"/>
          </p:nvPr>
        </p:nvSpPr>
        <p:spPr>
          <a:xfrm>
            <a:off x="457200" y="704088"/>
            <a:ext cx="8229600" cy="1143000"/>
          </a:xfrm>
          <a:prstGeom prst="rect">
            <a:avLst/>
          </a:prstGeom>
          <a:noFill/>
          <a:ln>
            <a:noFill/>
          </a:ln>
        </p:spPr>
        <p:txBody>
          <a:bodyPr spcFirstLastPara="1" wrap="square" lIns="0" tIns="45700" rIns="0" bIns="0" anchor="b" anchorCtr="0"/>
          <a:lstStyle>
            <a:lvl1pPr lvl="0" algn="l">
              <a:spcBef>
                <a:spcPts val="0"/>
              </a:spcBef>
              <a:spcAft>
                <a:spcPts val="0"/>
              </a:spcAft>
              <a:buClr>
                <a:schemeClr val="dk2"/>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00" name="Google Shape;100;p13"/>
          <p:cNvSpPr txBox="1">
            <a:spLocks noGrp="1"/>
          </p:cNvSpPr>
          <p:nvPr>
            <p:ph type="body" idx="1"/>
          </p:nvPr>
        </p:nvSpPr>
        <p:spPr>
          <a:xfrm rot="5400000">
            <a:off x="2377440" y="15240"/>
            <a:ext cx="4389120" cy="8229600"/>
          </a:xfrm>
          <a:prstGeom prst="rect">
            <a:avLst/>
          </a:prstGeom>
          <a:noFill/>
          <a:ln>
            <a:noFill/>
          </a:ln>
        </p:spPr>
        <p:txBody>
          <a:bodyPr spcFirstLastPara="1" wrap="square" lIns="91425" tIns="45700" rIns="91425" bIns="45700" anchor="t" anchorCtr="0"/>
          <a:lstStyle>
            <a:lvl1pPr marL="457200" lvl="0" indent="-337185" algn="l">
              <a:spcBef>
                <a:spcPts val="360"/>
              </a:spcBef>
              <a:spcAft>
                <a:spcPts val="0"/>
              </a:spcAft>
              <a:buSzPts val="1710"/>
              <a:buChar char="●"/>
              <a:defRPr/>
            </a:lvl1pPr>
            <a:lvl2pPr marL="914400" lvl="1" indent="-325755" algn="l">
              <a:spcBef>
                <a:spcPts val="360"/>
              </a:spcBef>
              <a:spcAft>
                <a:spcPts val="0"/>
              </a:spcAft>
              <a:buSzPts val="1530"/>
              <a:buChar char="●"/>
              <a:defRPr/>
            </a:lvl2pPr>
            <a:lvl3pPr marL="1371600" lvl="2" indent="-308610" algn="l">
              <a:spcBef>
                <a:spcPts val="360"/>
              </a:spcBef>
              <a:spcAft>
                <a:spcPts val="0"/>
              </a:spcAft>
              <a:buSzPts val="1260"/>
              <a:buChar char="●"/>
              <a:defRPr/>
            </a:lvl3pPr>
            <a:lvl4pPr marL="1828800" lvl="3" indent="-302894" algn="l">
              <a:spcBef>
                <a:spcPts val="360"/>
              </a:spcBef>
              <a:spcAft>
                <a:spcPts val="0"/>
              </a:spcAft>
              <a:buSzPts val="1170"/>
              <a:buChar char="●"/>
              <a:defRPr/>
            </a:lvl4pPr>
            <a:lvl5pPr marL="2286000" lvl="4" indent="-302895" algn="l">
              <a:spcBef>
                <a:spcPts val="360"/>
              </a:spcBef>
              <a:spcAft>
                <a:spcPts val="0"/>
              </a:spcAft>
              <a:buSzPts val="1170"/>
              <a:buChar char="●"/>
              <a:defRPr/>
            </a:lvl5pPr>
            <a:lvl6pPr marL="2743200" lvl="5" indent="-320039" algn="l">
              <a:spcBef>
                <a:spcPts val="360"/>
              </a:spcBef>
              <a:spcAft>
                <a:spcPts val="0"/>
              </a:spcAft>
              <a:buSzPts val="1440"/>
              <a:buChar char="●"/>
              <a:defRPr/>
            </a:lvl6pPr>
            <a:lvl7pPr marL="3200400" lvl="6" indent="-320039" algn="l">
              <a:spcBef>
                <a:spcPts val="360"/>
              </a:spcBef>
              <a:spcAft>
                <a:spcPts val="0"/>
              </a:spcAft>
              <a:buSzPts val="1440"/>
              <a:buChar char="●"/>
              <a:defRPr/>
            </a:lvl7pPr>
            <a:lvl8pPr marL="3657600" lvl="7" indent="-342900" algn="l">
              <a:spcBef>
                <a:spcPts val="360"/>
              </a:spcBef>
              <a:spcAft>
                <a:spcPts val="0"/>
              </a:spcAft>
              <a:buSzPts val="1800"/>
              <a:buChar char="•"/>
              <a:defRPr/>
            </a:lvl8pPr>
            <a:lvl9pPr marL="4114800" lvl="8" indent="-342900" algn="l">
              <a:spcBef>
                <a:spcPts val="360"/>
              </a:spcBef>
              <a:spcAft>
                <a:spcPts val="0"/>
              </a:spcAft>
              <a:buSzPts val="1800"/>
              <a:buChar char="•"/>
              <a:defRPr/>
            </a:lvl9pPr>
          </a:lstStyle>
          <a:p>
            <a:endParaRPr/>
          </a:p>
        </p:txBody>
      </p:sp>
      <p:sp>
        <p:nvSpPr>
          <p:cNvPr id="101" name="Google Shape;101;p13"/>
          <p:cNvSpPr txBox="1">
            <a:spLocks noGrp="1"/>
          </p:cNvSpPr>
          <p:nvPr>
            <p:ph type="dt" idx="10"/>
          </p:nvPr>
        </p:nvSpPr>
        <p:spPr>
          <a:xfrm>
            <a:off x="457200" y="6356350"/>
            <a:ext cx="2133600" cy="365125"/>
          </a:xfrm>
          <a:prstGeom prst="rect">
            <a:avLst/>
          </a:prstGeom>
          <a:noFill/>
          <a:ln>
            <a:noFill/>
          </a:ln>
        </p:spPr>
        <p:txBody>
          <a:bodyPr spcFirstLastPara="1" wrap="square" lIns="0" tIns="0" rIns="0" bIns="0" anchor="b" anchorCtr="0"/>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02" name="Google Shape;102;p13"/>
          <p:cNvSpPr txBox="1">
            <a:spLocks noGrp="1"/>
          </p:cNvSpPr>
          <p:nvPr>
            <p:ph type="ftr" idx="11"/>
          </p:nvPr>
        </p:nvSpPr>
        <p:spPr>
          <a:xfrm>
            <a:off x="2667000" y="6356350"/>
            <a:ext cx="3352800" cy="365125"/>
          </a:xfrm>
          <a:prstGeom prst="rect">
            <a:avLst/>
          </a:prstGeom>
          <a:noFill/>
          <a:ln>
            <a:noFill/>
          </a:ln>
        </p:spPr>
        <p:txBody>
          <a:bodyPr spcFirstLastPara="1" wrap="square" lIns="0" tIns="0" rIns="0" bIns="0" anchor="b" anchorCtr="0"/>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03" name="Google Shape;103;p13"/>
          <p:cNvSpPr txBox="1">
            <a:spLocks noGrp="1"/>
          </p:cNvSpPr>
          <p:nvPr>
            <p:ph type="sldNum" idx="12"/>
          </p:nvPr>
        </p:nvSpPr>
        <p:spPr>
          <a:xfrm>
            <a:off x="7924800" y="6356350"/>
            <a:ext cx="762000" cy="365125"/>
          </a:xfrm>
          <a:prstGeom prst="rect">
            <a:avLst/>
          </a:prstGeom>
          <a:noFill/>
          <a:ln>
            <a:noFill/>
          </a:ln>
        </p:spPr>
        <p:txBody>
          <a:bodyPr spcFirstLastPara="1" wrap="square" lIns="0" tIns="0" rIns="0" bIns="0" anchor="b"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104"/>
        <p:cNvGrpSpPr/>
        <p:nvPr/>
      </p:nvGrpSpPr>
      <p:grpSpPr>
        <a:xfrm>
          <a:off x="0" y="0"/>
          <a:ext cx="0" cy="0"/>
          <a:chOff x="0" y="0"/>
          <a:chExt cx="0" cy="0"/>
        </a:xfrm>
      </p:grpSpPr>
      <p:sp>
        <p:nvSpPr>
          <p:cNvPr id="105" name="Google Shape;105;p14"/>
          <p:cNvSpPr txBox="1">
            <a:spLocks noGrp="1"/>
          </p:cNvSpPr>
          <p:nvPr>
            <p:ph type="title"/>
          </p:nvPr>
        </p:nvSpPr>
        <p:spPr>
          <a:xfrm rot="5400000">
            <a:off x="5052218" y="2491583"/>
            <a:ext cx="5211763" cy="2057400"/>
          </a:xfrm>
          <a:prstGeom prst="rect">
            <a:avLst/>
          </a:prstGeom>
          <a:noFill/>
          <a:ln>
            <a:noFill/>
          </a:ln>
        </p:spPr>
        <p:txBody>
          <a:bodyPr spcFirstLastPara="1" wrap="square" lIns="0" tIns="45700" rIns="0" bIns="0" anchor="b" anchorCtr="0"/>
          <a:lstStyle>
            <a:lvl1pPr lvl="0" algn="l">
              <a:spcBef>
                <a:spcPts val="0"/>
              </a:spcBef>
              <a:spcAft>
                <a:spcPts val="0"/>
              </a:spcAft>
              <a:buClr>
                <a:schemeClr val="dk2"/>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06" name="Google Shape;106;p14"/>
          <p:cNvSpPr txBox="1">
            <a:spLocks noGrp="1"/>
          </p:cNvSpPr>
          <p:nvPr>
            <p:ph type="body" idx="1"/>
          </p:nvPr>
        </p:nvSpPr>
        <p:spPr>
          <a:xfrm rot="5400000">
            <a:off x="861219" y="510383"/>
            <a:ext cx="5211763" cy="6019800"/>
          </a:xfrm>
          <a:prstGeom prst="rect">
            <a:avLst/>
          </a:prstGeom>
          <a:noFill/>
          <a:ln>
            <a:noFill/>
          </a:ln>
        </p:spPr>
        <p:txBody>
          <a:bodyPr spcFirstLastPara="1" wrap="square" lIns="91425" tIns="45700" rIns="91425" bIns="45700" anchor="t" anchorCtr="0"/>
          <a:lstStyle>
            <a:lvl1pPr marL="457200" lvl="0" indent="-337185" algn="l">
              <a:spcBef>
                <a:spcPts val="360"/>
              </a:spcBef>
              <a:spcAft>
                <a:spcPts val="0"/>
              </a:spcAft>
              <a:buSzPts val="1710"/>
              <a:buChar char="●"/>
              <a:defRPr/>
            </a:lvl1pPr>
            <a:lvl2pPr marL="914400" lvl="1" indent="-325755" algn="l">
              <a:spcBef>
                <a:spcPts val="360"/>
              </a:spcBef>
              <a:spcAft>
                <a:spcPts val="0"/>
              </a:spcAft>
              <a:buSzPts val="1530"/>
              <a:buChar char="●"/>
              <a:defRPr/>
            </a:lvl2pPr>
            <a:lvl3pPr marL="1371600" lvl="2" indent="-308610" algn="l">
              <a:spcBef>
                <a:spcPts val="360"/>
              </a:spcBef>
              <a:spcAft>
                <a:spcPts val="0"/>
              </a:spcAft>
              <a:buSzPts val="1260"/>
              <a:buChar char="●"/>
              <a:defRPr/>
            </a:lvl3pPr>
            <a:lvl4pPr marL="1828800" lvl="3" indent="-302894" algn="l">
              <a:spcBef>
                <a:spcPts val="360"/>
              </a:spcBef>
              <a:spcAft>
                <a:spcPts val="0"/>
              </a:spcAft>
              <a:buSzPts val="1170"/>
              <a:buChar char="●"/>
              <a:defRPr/>
            </a:lvl4pPr>
            <a:lvl5pPr marL="2286000" lvl="4" indent="-302895" algn="l">
              <a:spcBef>
                <a:spcPts val="360"/>
              </a:spcBef>
              <a:spcAft>
                <a:spcPts val="0"/>
              </a:spcAft>
              <a:buSzPts val="1170"/>
              <a:buChar char="●"/>
              <a:defRPr/>
            </a:lvl5pPr>
            <a:lvl6pPr marL="2743200" lvl="5" indent="-320039" algn="l">
              <a:spcBef>
                <a:spcPts val="360"/>
              </a:spcBef>
              <a:spcAft>
                <a:spcPts val="0"/>
              </a:spcAft>
              <a:buSzPts val="1440"/>
              <a:buChar char="●"/>
              <a:defRPr/>
            </a:lvl6pPr>
            <a:lvl7pPr marL="3200400" lvl="6" indent="-320039" algn="l">
              <a:spcBef>
                <a:spcPts val="360"/>
              </a:spcBef>
              <a:spcAft>
                <a:spcPts val="0"/>
              </a:spcAft>
              <a:buSzPts val="1440"/>
              <a:buChar char="●"/>
              <a:defRPr/>
            </a:lvl7pPr>
            <a:lvl8pPr marL="3657600" lvl="7" indent="-342900" algn="l">
              <a:spcBef>
                <a:spcPts val="360"/>
              </a:spcBef>
              <a:spcAft>
                <a:spcPts val="0"/>
              </a:spcAft>
              <a:buSzPts val="1800"/>
              <a:buChar char="•"/>
              <a:defRPr/>
            </a:lvl8pPr>
            <a:lvl9pPr marL="4114800" lvl="8" indent="-342900" algn="l">
              <a:spcBef>
                <a:spcPts val="360"/>
              </a:spcBef>
              <a:spcAft>
                <a:spcPts val="0"/>
              </a:spcAft>
              <a:buSzPts val="1800"/>
              <a:buChar char="•"/>
              <a:defRPr/>
            </a:lvl9pPr>
          </a:lstStyle>
          <a:p>
            <a:endParaRPr/>
          </a:p>
        </p:txBody>
      </p:sp>
      <p:sp>
        <p:nvSpPr>
          <p:cNvPr id="107" name="Google Shape;107;p14"/>
          <p:cNvSpPr txBox="1">
            <a:spLocks noGrp="1"/>
          </p:cNvSpPr>
          <p:nvPr>
            <p:ph type="dt" idx="10"/>
          </p:nvPr>
        </p:nvSpPr>
        <p:spPr>
          <a:xfrm>
            <a:off x="457200" y="6356350"/>
            <a:ext cx="2133600" cy="365125"/>
          </a:xfrm>
          <a:prstGeom prst="rect">
            <a:avLst/>
          </a:prstGeom>
          <a:noFill/>
          <a:ln>
            <a:noFill/>
          </a:ln>
        </p:spPr>
        <p:txBody>
          <a:bodyPr spcFirstLastPara="1" wrap="square" lIns="0" tIns="0" rIns="0" bIns="0" anchor="b" anchorCtr="0"/>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08" name="Google Shape;108;p14"/>
          <p:cNvSpPr txBox="1">
            <a:spLocks noGrp="1"/>
          </p:cNvSpPr>
          <p:nvPr>
            <p:ph type="ftr" idx="11"/>
          </p:nvPr>
        </p:nvSpPr>
        <p:spPr>
          <a:xfrm>
            <a:off x="2667000" y="6356350"/>
            <a:ext cx="3352800" cy="365125"/>
          </a:xfrm>
          <a:prstGeom prst="rect">
            <a:avLst/>
          </a:prstGeom>
          <a:noFill/>
          <a:ln>
            <a:noFill/>
          </a:ln>
        </p:spPr>
        <p:txBody>
          <a:bodyPr spcFirstLastPara="1" wrap="square" lIns="0" tIns="0" rIns="0" bIns="0" anchor="b" anchorCtr="0"/>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09" name="Google Shape;109;p14"/>
          <p:cNvSpPr txBox="1">
            <a:spLocks noGrp="1"/>
          </p:cNvSpPr>
          <p:nvPr>
            <p:ph type="sldNum" idx="12"/>
          </p:nvPr>
        </p:nvSpPr>
        <p:spPr>
          <a:xfrm>
            <a:off x="7924800" y="6356350"/>
            <a:ext cx="762000" cy="365125"/>
          </a:xfrm>
          <a:prstGeom prst="rect">
            <a:avLst/>
          </a:prstGeom>
          <a:noFill/>
          <a:ln>
            <a:noFill/>
          </a:ln>
        </p:spPr>
        <p:txBody>
          <a:bodyPr spcFirstLastPara="1" wrap="square" lIns="0" tIns="0" rIns="0" bIns="0" anchor="b"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37"/>
        <p:cNvGrpSpPr/>
        <p:nvPr/>
      </p:nvGrpSpPr>
      <p:grpSpPr>
        <a:xfrm>
          <a:off x="0" y="0"/>
          <a:ext cx="0" cy="0"/>
          <a:chOff x="0" y="0"/>
          <a:chExt cx="0" cy="0"/>
        </a:xfrm>
      </p:grpSpPr>
      <p:sp>
        <p:nvSpPr>
          <p:cNvPr id="38" name="Google Shape;38;p4"/>
          <p:cNvSpPr txBox="1">
            <a:spLocks noGrp="1"/>
          </p:cNvSpPr>
          <p:nvPr>
            <p:ph type="title"/>
          </p:nvPr>
        </p:nvSpPr>
        <p:spPr>
          <a:xfrm>
            <a:off x="457200" y="704088"/>
            <a:ext cx="8229600" cy="1143000"/>
          </a:xfrm>
          <a:prstGeom prst="rect">
            <a:avLst/>
          </a:prstGeom>
          <a:noFill/>
          <a:ln>
            <a:noFill/>
          </a:ln>
        </p:spPr>
        <p:txBody>
          <a:bodyPr spcFirstLastPara="1" wrap="square" lIns="0" tIns="45700" rIns="0" bIns="0" anchor="b" anchorCtr="0"/>
          <a:lstStyle>
            <a:lvl1pPr lvl="0" algn="l">
              <a:spcBef>
                <a:spcPts val="0"/>
              </a:spcBef>
              <a:spcAft>
                <a:spcPts val="0"/>
              </a:spcAft>
              <a:buClr>
                <a:schemeClr val="dk2"/>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9" name="Google Shape;39;p4"/>
          <p:cNvSpPr txBox="1">
            <a:spLocks noGrp="1"/>
          </p:cNvSpPr>
          <p:nvPr>
            <p:ph type="body" idx="1"/>
          </p:nvPr>
        </p:nvSpPr>
        <p:spPr>
          <a:xfrm>
            <a:off x="457200" y="1935480"/>
            <a:ext cx="8229600" cy="4389120"/>
          </a:xfrm>
          <a:prstGeom prst="rect">
            <a:avLst/>
          </a:prstGeom>
          <a:noFill/>
          <a:ln>
            <a:noFill/>
          </a:ln>
        </p:spPr>
        <p:txBody>
          <a:bodyPr spcFirstLastPara="1" wrap="square" lIns="91425" tIns="45700" rIns="91425" bIns="45700" anchor="t" anchorCtr="0"/>
          <a:lstStyle>
            <a:lvl1pPr marL="457200" lvl="0" indent="-337185" algn="l">
              <a:spcBef>
                <a:spcPts val="360"/>
              </a:spcBef>
              <a:spcAft>
                <a:spcPts val="0"/>
              </a:spcAft>
              <a:buSzPts val="1710"/>
              <a:buChar char="●"/>
              <a:defRPr/>
            </a:lvl1pPr>
            <a:lvl2pPr marL="914400" lvl="1" indent="-325755" algn="l">
              <a:spcBef>
                <a:spcPts val="360"/>
              </a:spcBef>
              <a:spcAft>
                <a:spcPts val="0"/>
              </a:spcAft>
              <a:buSzPts val="1530"/>
              <a:buChar char="●"/>
              <a:defRPr/>
            </a:lvl2pPr>
            <a:lvl3pPr marL="1371600" lvl="2" indent="-308610" algn="l">
              <a:spcBef>
                <a:spcPts val="360"/>
              </a:spcBef>
              <a:spcAft>
                <a:spcPts val="0"/>
              </a:spcAft>
              <a:buSzPts val="1260"/>
              <a:buChar char="●"/>
              <a:defRPr/>
            </a:lvl3pPr>
            <a:lvl4pPr marL="1828800" lvl="3" indent="-302894" algn="l">
              <a:spcBef>
                <a:spcPts val="360"/>
              </a:spcBef>
              <a:spcAft>
                <a:spcPts val="0"/>
              </a:spcAft>
              <a:buSzPts val="1170"/>
              <a:buChar char="●"/>
              <a:defRPr/>
            </a:lvl4pPr>
            <a:lvl5pPr marL="2286000" lvl="4" indent="-302895" algn="l">
              <a:spcBef>
                <a:spcPts val="360"/>
              </a:spcBef>
              <a:spcAft>
                <a:spcPts val="0"/>
              </a:spcAft>
              <a:buSzPts val="1170"/>
              <a:buChar char="●"/>
              <a:defRPr/>
            </a:lvl5pPr>
            <a:lvl6pPr marL="2743200" lvl="5" indent="-320039" algn="l">
              <a:spcBef>
                <a:spcPts val="360"/>
              </a:spcBef>
              <a:spcAft>
                <a:spcPts val="0"/>
              </a:spcAft>
              <a:buSzPts val="1440"/>
              <a:buChar char="●"/>
              <a:defRPr/>
            </a:lvl6pPr>
            <a:lvl7pPr marL="3200400" lvl="6" indent="-320039" algn="l">
              <a:spcBef>
                <a:spcPts val="360"/>
              </a:spcBef>
              <a:spcAft>
                <a:spcPts val="0"/>
              </a:spcAft>
              <a:buSzPts val="1440"/>
              <a:buChar char="●"/>
              <a:defRPr/>
            </a:lvl7pPr>
            <a:lvl8pPr marL="3657600" lvl="7" indent="-342900" algn="l">
              <a:spcBef>
                <a:spcPts val="360"/>
              </a:spcBef>
              <a:spcAft>
                <a:spcPts val="0"/>
              </a:spcAft>
              <a:buSzPts val="1800"/>
              <a:buChar char="•"/>
              <a:defRPr/>
            </a:lvl8pPr>
            <a:lvl9pPr marL="4114800" lvl="8" indent="-342900" algn="l">
              <a:spcBef>
                <a:spcPts val="360"/>
              </a:spcBef>
              <a:spcAft>
                <a:spcPts val="0"/>
              </a:spcAft>
              <a:buSzPts val="1800"/>
              <a:buChar char="•"/>
              <a:defRPr/>
            </a:lvl9pPr>
          </a:lstStyle>
          <a:p>
            <a:endParaRPr/>
          </a:p>
        </p:txBody>
      </p:sp>
      <p:sp>
        <p:nvSpPr>
          <p:cNvPr id="40" name="Google Shape;40;p4"/>
          <p:cNvSpPr txBox="1">
            <a:spLocks noGrp="1"/>
          </p:cNvSpPr>
          <p:nvPr>
            <p:ph type="dt" idx="10"/>
          </p:nvPr>
        </p:nvSpPr>
        <p:spPr>
          <a:xfrm>
            <a:off x="457200" y="6356350"/>
            <a:ext cx="2133600" cy="365125"/>
          </a:xfrm>
          <a:prstGeom prst="rect">
            <a:avLst/>
          </a:prstGeom>
          <a:noFill/>
          <a:ln>
            <a:noFill/>
          </a:ln>
        </p:spPr>
        <p:txBody>
          <a:bodyPr spcFirstLastPara="1" wrap="square" lIns="0" tIns="0" rIns="0" bIns="0" anchor="b" anchorCtr="0"/>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1" name="Google Shape;41;p4"/>
          <p:cNvSpPr txBox="1">
            <a:spLocks noGrp="1"/>
          </p:cNvSpPr>
          <p:nvPr>
            <p:ph type="ftr" idx="11"/>
          </p:nvPr>
        </p:nvSpPr>
        <p:spPr>
          <a:xfrm>
            <a:off x="2667000" y="6356350"/>
            <a:ext cx="3352800" cy="365125"/>
          </a:xfrm>
          <a:prstGeom prst="rect">
            <a:avLst/>
          </a:prstGeom>
          <a:noFill/>
          <a:ln>
            <a:noFill/>
          </a:ln>
        </p:spPr>
        <p:txBody>
          <a:bodyPr spcFirstLastPara="1" wrap="square" lIns="0" tIns="0" rIns="0" bIns="0" anchor="b" anchorCtr="0"/>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2" name="Google Shape;42;p4"/>
          <p:cNvSpPr txBox="1">
            <a:spLocks noGrp="1"/>
          </p:cNvSpPr>
          <p:nvPr>
            <p:ph type="sldNum" idx="12"/>
          </p:nvPr>
        </p:nvSpPr>
        <p:spPr>
          <a:xfrm>
            <a:off x="7924800" y="6356350"/>
            <a:ext cx="762000" cy="365125"/>
          </a:xfrm>
          <a:prstGeom prst="rect">
            <a:avLst/>
          </a:prstGeom>
          <a:noFill/>
          <a:ln>
            <a:noFill/>
          </a:ln>
        </p:spPr>
        <p:txBody>
          <a:bodyPr spcFirstLastPara="1" wrap="square" lIns="0" tIns="0" rIns="0" bIns="0" anchor="b"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Slide" type="title">
  <p:cSld name="TITLE">
    <p:bg>
      <p:bgPr>
        <a:gradFill>
          <a:gsLst>
            <a:gs pos="0">
              <a:srgbClr val="439FD7"/>
            </a:gs>
            <a:gs pos="25000">
              <a:srgbClr val="4397CA"/>
            </a:gs>
            <a:gs pos="100000">
              <a:srgbClr val="00466A"/>
            </a:gs>
          </a:gsLst>
          <a:path path="circle">
            <a:fillToRect l="50000" t="50000" r="50000" b="50000"/>
          </a:path>
          <a:tileRect/>
        </a:gradFill>
        <a:effectLst/>
      </p:bgPr>
    </p:bg>
    <p:spTree>
      <p:nvGrpSpPr>
        <p:cNvPr id="1" name="Shape 43"/>
        <p:cNvGrpSpPr/>
        <p:nvPr/>
      </p:nvGrpSpPr>
      <p:grpSpPr>
        <a:xfrm>
          <a:off x="0" y="0"/>
          <a:ext cx="0" cy="0"/>
          <a:chOff x="0" y="0"/>
          <a:chExt cx="0" cy="0"/>
        </a:xfrm>
      </p:grpSpPr>
      <p:sp>
        <p:nvSpPr>
          <p:cNvPr id="44" name="Google Shape;44;p5"/>
          <p:cNvSpPr txBox="1">
            <a:spLocks noGrp="1"/>
          </p:cNvSpPr>
          <p:nvPr>
            <p:ph type="ctrTitle"/>
          </p:nvPr>
        </p:nvSpPr>
        <p:spPr>
          <a:xfrm>
            <a:off x="533400" y="1371600"/>
            <a:ext cx="7851648" cy="1828800"/>
          </a:xfrm>
          <a:prstGeom prst="rect">
            <a:avLst/>
          </a:prstGeom>
          <a:noFill/>
          <a:ln>
            <a:noFill/>
          </a:ln>
        </p:spPr>
        <p:txBody>
          <a:bodyPr spcFirstLastPara="1" wrap="square" lIns="0" tIns="0" rIns="18275" bIns="0" anchor="b" anchorCtr="0"/>
          <a:lstStyle>
            <a:lvl1pPr lvl="0" algn="r">
              <a:spcBef>
                <a:spcPts val="0"/>
              </a:spcBef>
              <a:spcAft>
                <a:spcPts val="0"/>
              </a:spcAft>
              <a:buClr>
                <a:srgbClr val="4CE0EA"/>
              </a:buClr>
              <a:buSzPts val="5600"/>
              <a:buFont typeface="Calibri"/>
              <a:buNone/>
              <a:defRPr sz="5600" b="1">
                <a:solidFill>
                  <a:srgbClr val="4CE0EA"/>
                </a:solidFill>
                <a:latin typeface="Calibri"/>
                <a:ea typeface="Calibri"/>
                <a:cs typeface="Calibri"/>
                <a:sym typeface="Calibri"/>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5" name="Google Shape;45;p5"/>
          <p:cNvSpPr txBox="1">
            <a:spLocks noGrp="1"/>
          </p:cNvSpPr>
          <p:nvPr>
            <p:ph type="subTitle" idx="1"/>
          </p:nvPr>
        </p:nvSpPr>
        <p:spPr>
          <a:xfrm>
            <a:off x="533400" y="3228536"/>
            <a:ext cx="7854696" cy="1752600"/>
          </a:xfrm>
          <a:prstGeom prst="rect">
            <a:avLst/>
          </a:prstGeom>
          <a:noFill/>
          <a:ln>
            <a:noFill/>
          </a:ln>
        </p:spPr>
        <p:txBody>
          <a:bodyPr spcFirstLastPara="1" wrap="square" lIns="0" tIns="45700" rIns="18275" bIns="45700" anchor="t" anchorCtr="0"/>
          <a:lstStyle>
            <a:lvl1pPr marR="45720" lvl="0" algn="r">
              <a:spcBef>
                <a:spcPts val="520"/>
              </a:spcBef>
              <a:spcAft>
                <a:spcPts val="0"/>
              </a:spcAft>
              <a:buSzPts val="2470"/>
              <a:buNone/>
              <a:defRPr>
                <a:solidFill>
                  <a:schemeClr val="lt1"/>
                </a:solidFill>
              </a:defRPr>
            </a:lvl1pPr>
            <a:lvl2pPr lvl="1" algn="ctr">
              <a:spcBef>
                <a:spcPts val="360"/>
              </a:spcBef>
              <a:spcAft>
                <a:spcPts val="0"/>
              </a:spcAft>
              <a:buSzPts val="1530"/>
              <a:buNone/>
              <a:defRPr/>
            </a:lvl2pPr>
            <a:lvl3pPr lvl="2" algn="ctr">
              <a:spcBef>
                <a:spcPts val="360"/>
              </a:spcBef>
              <a:spcAft>
                <a:spcPts val="0"/>
              </a:spcAft>
              <a:buSzPts val="1260"/>
              <a:buNone/>
              <a:defRPr/>
            </a:lvl3pPr>
            <a:lvl4pPr lvl="3" algn="ctr">
              <a:spcBef>
                <a:spcPts val="360"/>
              </a:spcBef>
              <a:spcAft>
                <a:spcPts val="0"/>
              </a:spcAft>
              <a:buSzPts val="1170"/>
              <a:buNone/>
              <a:defRPr/>
            </a:lvl4pPr>
            <a:lvl5pPr lvl="4" algn="ctr">
              <a:spcBef>
                <a:spcPts val="360"/>
              </a:spcBef>
              <a:spcAft>
                <a:spcPts val="0"/>
              </a:spcAft>
              <a:buSzPts val="1170"/>
              <a:buNone/>
              <a:defRPr/>
            </a:lvl5pPr>
            <a:lvl6pPr lvl="5" algn="ctr">
              <a:spcBef>
                <a:spcPts val="360"/>
              </a:spcBef>
              <a:spcAft>
                <a:spcPts val="0"/>
              </a:spcAft>
              <a:buSzPts val="1440"/>
              <a:buNone/>
              <a:defRPr/>
            </a:lvl6pPr>
            <a:lvl7pPr lvl="6" algn="ctr">
              <a:spcBef>
                <a:spcPts val="360"/>
              </a:spcBef>
              <a:spcAft>
                <a:spcPts val="0"/>
              </a:spcAft>
              <a:buSzPts val="1440"/>
              <a:buNone/>
              <a:defRPr/>
            </a:lvl7pPr>
            <a:lvl8pPr lvl="7" algn="ctr">
              <a:spcBef>
                <a:spcPts val="360"/>
              </a:spcBef>
              <a:spcAft>
                <a:spcPts val="0"/>
              </a:spcAft>
              <a:buSzPts val="1800"/>
              <a:buNone/>
              <a:defRPr/>
            </a:lvl8pPr>
            <a:lvl9pPr lvl="8" algn="ctr">
              <a:spcBef>
                <a:spcPts val="360"/>
              </a:spcBef>
              <a:spcAft>
                <a:spcPts val="0"/>
              </a:spcAft>
              <a:buSzPts val="1800"/>
              <a:buNone/>
              <a:defRPr/>
            </a:lvl9pPr>
          </a:lstStyle>
          <a:p>
            <a:endParaRPr/>
          </a:p>
        </p:txBody>
      </p:sp>
      <p:sp>
        <p:nvSpPr>
          <p:cNvPr id="46" name="Google Shape;46;p5"/>
          <p:cNvSpPr txBox="1">
            <a:spLocks noGrp="1"/>
          </p:cNvSpPr>
          <p:nvPr>
            <p:ph type="dt" idx="10"/>
          </p:nvPr>
        </p:nvSpPr>
        <p:spPr>
          <a:xfrm>
            <a:off x="457200" y="6356350"/>
            <a:ext cx="2133600" cy="365125"/>
          </a:xfrm>
          <a:prstGeom prst="rect">
            <a:avLst/>
          </a:prstGeom>
          <a:noFill/>
          <a:ln>
            <a:noFill/>
          </a:ln>
        </p:spPr>
        <p:txBody>
          <a:bodyPr spcFirstLastPara="1" wrap="square" lIns="0" tIns="0" rIns="0" bIns="0" anchor="b" anchorCtr="0"/>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7" name="Google Shape;47;p5"/>
          <p:cNvSpPr txBox="1">
            <a:spLocks noGrp="1"/>
          </p:cNvSpPr>
          <p:nvPr>
            <p:ph type="ftr" idx="11"/>
          </p:nvPr>
        </p:nvSpPr>
        <p:spPr>
          <a:xfrm>
            <a:off x="2667000" y="6356350"/>
            <a:ext cx="3352800" cy="365125"/>
          </a:xfrm>
          <a:prstGeom prst="rect">
            <a:avLst/>
          </a:prstGeom>
          <a:noFill/>
          <a:ln>
            <a:noFill/>
          </a:ln>
        </p:spPr>
        <p:txBody>
          <a:bodyPr spcFirstLastPara="1" wrap="square" lIns="0" tIns="0" rIns="0" bIns="0" anchor="b" anchorCtr="0"/>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8" name="Google Shape;48;p5"/>
          <p:cNvSpPr txBox="1">
            <a:spLocks noGrp="1"/>
          </p:cNvSpPr>
          <p:nvPr>
            <p:ph type="sldNum" idx="12"/>
          </p:nvPr>
        </p:nvSpPr>
        <p:spPr>
          <a:xfrm>
            <a:off x="7924800" y="6356350"/>
            <a:ext cx="762000" cy="365125"/>
          </a:xfrm>
          <a:prstGeom prst="rect">
            <a:avLst/>
          </a:prstGeom>
          <a:noFill/>
          <a:ln>
            <a:noFill/>
          </a:ln>
        </p:spPr>
        <p:txBody>
          <a:bodyPr spcFirstLastPara="1" wrap="square" lIns="0" tIns="0" rIns="0" bIns="0" anchor="b"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bg>
      <p:bgPr>
        <a:gradFill>
          <a:gsLst>
            <a:gs pos="0">
              <a:srgbClr val="439FD7"/>
            </a:gs>
            <a:gs pos="25000">
              <a:srgbClr val="4397CA"/>
            </a:gs>
            <a:gs pos="100000">
              <a:srgbClr val="00466A"/>
            </a:gs>
          </a:gsLst>
          <a:path path="circle">
            <a:fillToRect l="50000" t="50000" r="50000" b="50000"/>
          </a:path>
          <a:tileRect/>
        </a:gradFill>
        <a:effectLst/>
      </p:bgPr>
    </p:bg>
    <p:spTree>
      <p:nvGrpSpPr>
        <p:cNvPr id="1" name="Shape 49"/>
        <p:cNvGrpSpPr/>
        <p:nvPr/>
      </p:nvGrpSpPr>
      <p:grpSpPr>
        <a:xfrm>
          <a:off x="0" y="0"/>
          <a:ext cx="0" cy="0"/>
          <a:chOff x="0" y="0"/>
          <a:chExt cx="0" cy="0"/>
        </a:xfrm>
      </p:grpSpPr>
      <p:sp>
        <p:nvSpPr>
          <p:cNvPr id="50" name="Google Shape;50;p6"/>
          <p:cNvSpPr txBox="1">
            <a:spLocks noGrp="1"/>
          </p:cNvSpPr>
          <p:nvPr>
            <p:ph type="title"/>
          </p:nvPr>
        </p:nvSpPr>
        <p:spPr>
          <a:xfrm>
            <a:off x="530352" y="1316736"/>
            <a:ext cx="7772400" cy="1362456"/>
          </a:xfrm>
          <a:prstGeom prst="rect">
            <a:avLst/>
          </a:prstGeom>
          <a:noFill/>
          <a:ln>
            <a:noFill/>
          </a:ln>
        </p:spPr>
        <p:txBody>
          <a:bodyPr spcFirstLastPara="1" wrap="square" lIns="0" tIns="0" rIns="0" bIns="0" anchor="b" anchorCtr="0"/>
          <a:lstStyle>
            <a:lvl1pPr lvl="0" algn="l">
              <a:spcBef>
                <a:spcPts val="0"/>
              </a:spcBef>
              <a:spcAft>
                <a:spcPts val="0"/>
              </a:spcAft>
              <a:buClr>
                <a:srgbClr val="4AE3AC"/>
              </a:buClr>
              <a:buSzPts val="5600"/>
              <a:buFont typeface="Calibri"/>
              <a:buNone/>
              <a:defRPr sz="5600" b="1" cap="none">
                <a:solidFill>
                  <a:srgbClr val="4AE3AC"/>
                </a:solidFill>
                <a:latin typeface="Calibri"/>
                <a:ea typeface="Calibri"/>
                <a:cs typeface="Calibri"/>
                <a:sym typeface="Calibri"/>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1" name="Google Shape;51;p6"/>
          <p:cNvSpPr txBox="1">
            <a:spLocks noGrp="1"/>
          </p:cNvSpPr>
          <p:nvPr>
            <p:ph type="body" idx="1"/>
          </p:nvPr>
        </p:nvSpPr>
        <p:spPr>
          <a:xfrm>
            <a:off x="530352" y="2704664"/>
            <a:ext cx="7772400" cy="1509712"/>
          </a:xfrm>
          <a:prstGeom prst="rect">
            <a:avLst/>
          </a:prstGeom>
          <a:noFill/>
          <a:ln>
            <a:noFill/>
          </a:ln>
        </p:spPr>
        <p:txBody>
          <a:bodyPr spcFirstLastPara="1" wrap="square" lIns="45700" tIns="45700" rIns="45700" bIns="45700" anchor="t" anchorCtr="0"/>
          <a:lstStyle>
            <a:lvl1pPr marL="457200" lvl="0" indent="-228600" algn="l">
              <a:spcBef>
                <a:spcPts val="440"/>
              </a:spcBef>
              <a:spcAft>
                <a:spcPts val="0"/>
              </a:spcAft>
              <a:buSzPts val="2090"/>
              <a:buNone/>
              <a:defRPr sz="2200">
                <a:solidFill>
                  <a:schemeClr val="lt1"/>
                </a:solidFill>
              </a:defRPr>
            </a:lvl1pPr>
            <a:lvl2pPr marL="914400" lvl="1" indent="-228600" algn="l">
              <a:spcBef>
                <a:spcPts val="360"/>
              </a:spcBef>
              <a:spcAft>
                <a:spcPts val="0"/>
              </a:spcAft>
              <a:buSzPts val="1530"/>
              <a:buNone/>
              <a:defRPr sz="1800">
                <a:solidFill>
                  <a:schemeClr val="lt1"/>
                </a:solidFill>
              </a:defRPr>
            </a:lvl2pPr>
            <a:lvl3pPr marL="1371600" lvl="2" indent="-228600" algn="l">
              <a:spcBef>
                <a:spcPts val="320"/>
              </a:spcBef>
              <a:spcAft>
                <a:spcPts val="0"/>
              </a:spcAft>
              <a:buSzPts val="1120"/>
              <a:buNone/>
              <a:defRPr sz="1600">
                <a:solidFill>
                  <a:schemeClr val="lt1"/>
                </a:solidFill>
              </a:defRPr>
            </a:lvl3pPr>
            <a:lvl4pPr marL="1828800" lvl="3" indent="-228600" algn="l">
              <a:spcBef>
                <a:spcPts val="280"/>
              </a:spcBef>
              <a:spcAft>
                <a:spcPts val="0"/>
              </a:spcAft>
              <a:buSzPts val="910"/>
              <a:buNone/>
              <a:defRPr sz="1400">
                <a:solidFill>
                  <a:schemeClr val="lt1"/>
                </a:solidFill>
              </a:defRPr>
            </a:lvl4pPr>
            <a:lvl5pPr marL="2286000" lvl="4" indent="-228600" algn="l">
              <a:spcBef>
                <a:spcPts val="280"/>
              </a:spcBef>
              <a:spcAft>
                <a:spcPts val="0"/>
              </a:spcAft>
              <a:buSzPts val="910"/>
              <a:buNone/>
              <a:defRPr sz="1400">
                <a:solidFill>
                  <a:schemeClr val="lt1"/>
                </a:solidFill>
              </a:defRPr>
            </a:lvl5pPr>
            <a:lvl6pPr marL="2743200" lvl="5" indent="-320039" algn="l">
              <a:spcBef>
                <a:spcPts val="360"/>
              </a:spcBef>
              <a:spcAft>
                <a:spcPts val="0"/>
              </a:spcAft>
              <a:buSzPts val="1440"/>
              <a:buChar char="●"/>
              <a:defRPr/>
            </a:lvl6pPr>
            <a:lvl7pPr marL="3200400" lvl="6" indent="-320039" algn="l">
              <a:spcBef>
                <a:spcPts val="360"/>
              </a:spcBef>
              <a:spcAft>
                <a:spcPts val="0"/>
              </a:spcAft>
              <a:buSzPts val="1440"/>
              <a:buChar char="●"/>
              <a:defRPr/>
            </a:lvl7pPr>
            <a:lvl8pPr marL="3657600" lvl="7" indent="-342900" algn="l">
              <a:spcBef>
                <a:spcPts val="360"/>
              </a:spcBef>
              <a:spcAft>
                <a:spcPts val="0"/>
              </a:spcAft>
              <a:buSzPts val="1800"/>
              <a:buChar char="•"/>
              <a:defRPr/>
            </a:lvl8pPr>
            <a:lvl9pPr marL="4114800" lvl="8" indent="-342900" algn="l">
              <a:spcBef>
                <a:spcPts val="360"/>
              </a:spcBef>
              <a:spcAft>
                <a:spcPts val="0"/>
              </a:spcAft>
              <a:buSzPts val="1800"/>
              <a:buChar char="•"/>
              <a:defRPr/>
            </a:lvl9pPr>
          </a:lstStyle>
          <a:p>
            <a:endParaRPr/>
          </a:p>
        </p:txBody>
      </p:sp>
      <p:sp>
        <p:nvSpPr>
          <p:cNvPr id="52" name="Google Shape;52;p6"/>
          <p:cNvSpPr txBox="1">
            <a:spLocks noGrp="1"/>
          </p:cNvSpPr>
          <p:nvPr>
            <p:ph type="dt" idx="10"/>
          </p:nvPr>
        </p:nvSpPr>
        <p:spPr>
          <a:xfrm>
            <a:off x="457200" y="6356350"/>
            <a:ext cx="2133600" cy="365125"/>
          </a:xfrm>
          <a:prstGeom prst="rect">
            <a:avLst/>
          </a:prstGeom>
          <a:noFill/>
          <a:ln>
            <a:noFill/>
          </a:ln>
        </p:spPr>
        <p:txBody>
          <a:bodyPr spcFirstLastPara="1" wrap="square" lIns="0" tIns="0" rIns="0" bIns="0" anchor="b" anchorCtr="0"/>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3" name="Google Shape;53;p6"/>
          <p:cNvSpPr txBox="1">
            <a:spLocks noGrp="1"/>
          </p:cNvSpPr>
          <p:nvPr>
            <p:ph type="ftr" idx="11"/>
          </p:nvPr>
        </p:nvSpPr>
        <p:spPr>
          <a:xfrm>
            <a:off x="2667000" y="6356350"/>
            <a:ext cx="3352800" cy="365125"/>
          </a:xfrm>
          <a:prstGeom prst="rect">
            <a:avLst/>
          </a:prstGeom>
          <a:noFill/>
          <a:ln>
            <a:noFill/>
          </a:ln>
        </p:spPr>
        <p:txBody>
          <a:bodyPr spcFirstLastPara="1" wrap="square" lIns="0" tIns="0" rIns="0" bIns="0" anchor="b" anchorCtr="0"/>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4" name="Google Shape;54;p6"/>
          <p:cNvSpPr txBox="1">
            <a:spLocks noGrp="1"/>
          </p:cNvSpPr>
          <p:nvPr>
            <p:ph type="sldNum" idx="12"/>
          </p:nvPr>
        </p:nvSpPr>
        <p:spPr>
          <a:xfrm>
            <a:off x="7924800" y="6356350"/>
            <a:ext cx="762000" cy="365125"/>
          </a:xfrm>
          <a:prstGeom prst="rect">
            <a:avLst/>
          </a:prstGeom>
          <a:noFill/>
          <a:ln>
            <a:noFill/>
          </a:ln>
        </p:spPr>
        <p:txBody>
          <a:bodyPr spcFirstLastPara="1" wrap="square" lIns="0" tIns="0" rIns="0" bIns="0" anchor="b"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55"/>
        <p:cNvGrpSpPr/>
        <p:nvPr/>
      </p:nvGrpSpPr>
      <p:grpSpPr>
        <a:xfrm>
          <a:off x="0" y="0"/>
          <a:ext cx="0" cy="0"/>
          <a:chOff x="0" y="0"/>
          <a:chExt cx="0" cy="0"/>
        </a:xfrm>
      </p:grpSpPr>
      <p:sp>
        <p:nvSpPr>
          <p:cNvPr id="56" name="Google Shape;56;p7"/>
          <p:cNvSpPr txBox="1">
            <a:spLocks noGrp="1"/>
          </p:cNvSpPr>
          <p:nvPr>
            <p:ph type="title"/>
          </p:nvPr>
        </p:nvSpPr>
        <p:spPr>
          <a:xfrm>
            <a:off x="457200" y="704088"/>
            <a:ext cx="8229600" cy="1143000"/>
          </a:xfrm>
          <a:prstGeom prst="rect">
            <a:avLst/>
          </a:prstGeom>
          <a:noFill/>
          <a:ln>
            <a:noFill/>
          </a:ln>
        </p:spPr>
        <p:txBody>
          <a:bodyPr spcFirstLastPara="1" wrap="square" lIns="0" tIns="45700" rIns="0" bIns="0" anchor="b" anchorCtr="0"/>
          <a:lstStyle>
            <a:lvl1pPr lvl="0" algn="l">
              <a:spcBef>
                <a:spcPts val="0"/>
              </a:spcBef>
              <a:spcAft>
                <a:spcPts val="0"/>
              </a:spcAft>
              <a:buClr>
                <a:schemeClr val="dk2"/>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7" name="Google Shape;57;p7"/>
          <p:cNvSpPr txBox="1">
            <a:spLocks noGrp="1"/>
          </p:cNvSpPr>
          <p:nvPr>
            <p:ph type="body" idx="1"/>
          </p:nvPr>
        </p:nvSpPr>
        <p:spPr>
          <a:xfrm>
            <a:off x="457200" y="1920085"/>
            <a:ext cx="4038600" cy="4434840"/>
          </a:xfrm>
          <a:prstGeom prst="rect">
            <a:avLst/>
          </a:prstGeom>
          <a:noFill/>
          <a:ln>
            <a:noFill/>
          </a:ln>
        </p:spPr>
        <p:txBody>
          <a:bodyPr spcFirstLastPara="1" wrap="square" lIns="91425" tIns="45700" rIns="91425" bIns="45700" anchor="t" anchorCtr="0"/>
          <a:lstStyle>
            <a:lvl1pPr marL="457200" lvl="0" indent="-385445" algn="l">
              <a:spcBef>
                <a:spcPts val="520"/>
              </a:spcBef>
              <a:spcAft>
                <a:spcPts val="0"/>
              </a:spcAft>
              <a:buSzPts val="2470"/>
              <a:buChar char="●"/>
              <a:defRPr sz="2600"/>
            </a:lvl1pPr>
            <a:lvl2pPr marL="914400" lvl="1" indent="-358140" algn="l">
              <a:spcBef>
                <a:spcPts val="480"/>
              </a:spcBef>
              <a:spcAft>
                <a:spcPts val="0"/>
              </a:spcAft>
              <a:buSzPts val="2040"/>
              <a:buChar char="●"/>
              <a:defRPr sz="2400"/>
            </a:lvl2pPr>
            <a:lvl3pPr marL="1371600" lvl="2" indent="-317500" algn="l">
              <a:spcBef>
                <a:spcPts val="400"/>
              </a:spcBef>
              <a:spcAft>
                <a:spcPts val="0"/>
              </a:spcAft>
              <a:buSzPts val="1400"/>
              <a:buChar char="●"/>
              <a:defRPr sz="2000"/>
            </a:lvl3pPr>
            <a:lvl4pPr marL="1828800" lvl="3" indent="-302894" algn="l">
              <a:spcBef>
                <a:spcPts val="360"/>
              </a:spcBef>
              <a:spcAft>
                <a:spcPts val="0"/>
              </a:spcAft>
              <a:buSzPts val="1170"/>
              <a:buChar char="●"/>
              <a:defRPr sz="1800"/>
            </a:lvl4pPr>
            <a:lvl5pPr marL="2286000" lvl="4" indent="-302895" algn="l">
              <a:spcBef>
                <a:spcPts val="360"/>
              </a:spcBef>
              <a:spcAft>
                <a:spcPts val="0"/>
              </a:spcAft>
              <a:buSzPts val="1170"/>
              <a:buChar char="●"/>
              <a:defRPr sz="1800"/>
            </a:lvl5pPr>
            <a:lvl6pPr marL="2743200" lvl="5" indent="-320039" algn="l">
              <a:spcBef>
                <a:spcPts val="360"/>
              </a:spcBef>
              <a:spcAft>
                <a:spcPts val="0"/>
              </a:spcAft>
              <a:buSzPts val="1440"/>
              <a:buChar char="●"/>
              <a:defRPr/>
            </a:lvl6pPr>
            <a:lvl7pPr marL="3200400" lvl="6" indent="-320039" algn="l">
              <a:spcBef>
                <a:spcPts val="360"/>
              </a:spcBef>
              <a:spcAft>
                <a:spcPts val="0"/>
              </a:spcAft>
              <a:buSzPts val="1440"/>
              <a:buChar char="●"/>
              <a:defRPr/>
            </a:lvl7pPr>
            <a:lvl8pPr marL="3657600" lvl="7" indent="-342900" algn="l">
              <a:spcBef>
                <a:spcPts val="360"/>
              </a:spcBef>
              <a:spcAft>
                <a:spcPts val="0"/>
              </a:spcAft>
              <a:buSzPts val="1800"/>
              <a:buChar char="•"/>
              <a:defRPr/>
            </a:lvl8pPr>
            <a:lvl9pPr marL="4114800" lvl="8" indent="-342900" algn="l">
              <a:spcBef>
                <a:spcPts val="360"/>
              </a:spcBef>
              <a:spcAft>
                <a:spcPts val="0"/>
              </a:spcAft>
              <a:buSzPts val="1800"/>
              <a:buChar char="•"/>
              <a:defRPr/>
            </a:lvl9pPr>
          </a:lstStyle>
          <a:p>
            <a:endParaRPr/>
          </a:p>
        </p:txBody>
      </p:sp>
      <p:sp>
        <p:nvSpPr>
          <p:cNvPr id="58" name="Google Shape;58;p7"/>
          <p:cNvSpPr txBox="1">
            <a:spLocks noGrp="1"/>
          </p:cNvSpPr>
          <p:nvPr>
            <p:ph type="body" idx="2"/>
          </p:nvPr>
        </p:nvSpPr>
        <p:spPr>
          <a:xfrm>
            <a:off x="4648200" y="1920085"/>
            <a:ext cx="4038600" cy="4434840"/>
          </a:xfrm>
          <a:prstGeom prst="rect">
            <a:avLst/>
          </a:prstGeom>
          <a:noFill/>
          <a:ln>
            <a:noFill/>
          </a:ln>
        </p:spPr>
        <p:txBody>
          <a:bodyPr spcFirstLastPara="1" wrap="square" lIns="91425" tIns="45700" rIns="91425" bIns="45700" anchor="t" anchorCtr="0"/>
          <a:lstStyle>
            <a:lvl1pPr marL="457200" lvl="0" indent="-385445" algn="l">
              <a:spcBef>
                <a:spcPts val="520"/>
              </a:spcBef>
              <a:spcAft>
                <a:spcPts val="0"/>
              </a:spcAft>
              <a:buSzPts val="2470"/>
              <a:buChar char="●"/>
              <a:defRPr sz="2600"/>
            </a:lvl1pPr>
            <a:lvl2pPr marL="914400" lvl="1" indent="-358140" algn="l">
              <a:spcBef>
                <a:spcPts val="480"/>
              </a:spcBef>
              <a:spcAft>
                <a:spcPts val="0"/>
              </a:spcAft>
              <a:buSzPts val="2040"/>
              <a:buChar char="●"/>
              <a:defRPr sz="2400"/>
            </a:lvl2pPr>
            <a:lvl3pPr marL="1371600" lvl="2" indent="-317500" algn="l">
              <a:spcBef>
                <a:spcPts val="400"/>
              </a:spcBef>
              <a:spcAft>
                <a:spcPts val="0"/>
              </a:spcAft>
              <a:buSzPts val="1400"/>
              <a:buChar char="●"/>
              <a:defRPr sz="2000"/>
            </a:lvl3pPr>
            <a:lvl4pPr marL="1828800" lvl="3" indent="-302894" algn="l">
              <a:spcBef>
                <a:spcPts val="360"/>
              </a:spcBef>
              <a:spcAft>
                <a:spcPts val="0"/>
              </a:spcAft>
              <a:buSzPts val="1170"/>
              <a:buChar char="●"/>
              <a:defRPr sz="1800"/>
            </a:lvl4pPr>
            <a:lvl5pPr marL="2286000" lvl="4" indent="-302895" algn="l">
              <a:spcBef>
                <a:spcPts val="360"/>
              </a:spcBef>
              <a:spcAft>
                <a:spcPts val="0"/>
              </a:spcAft>
              <a:buSzPts val="1170"/>
              <a:buChar char="●"/>
              <a:defRPr sz="1800"/>
            </a:lvl5pPr>
            <a:lvl6pPr marL="2743200" lvl="5" indent="-320039" algn="l">
              <a:spcBef>
                <a:spcPts val="360"/>
              </a:spcBef>
              <a:spcAft>
                <a:spcPts val="0"/>
              </a:spcAft>
              <a:buSzPts val="1440"/>
              <a:buChar char="●"/>
              <a:defRPr/>
            </a:lvl6pPr>
            <a:lvl7pPr marL="3200400" lvl="6" indent="-320039" algn="l">
              <a:spcBef>
                <a:spcPts val="360"/>
              </a:spcBef>
              <a:spcAft>
                <a:spcPts val="0"/>
              </a:spcAft>
              <a:buSzPts val="1440"/>
              <a:buChar char="●"/>
              <a:defRPr/>
            </a:lvl7pPr>
            <a:lvl8pPr marL="3657600" lvl="7" indent="-342900" algn="l">
              <a:spcBef>
                <a:spcPts val="360"/>
              </a:spcBef>
              <a:spcAft>
                <a:spcPts val="0"/>
              </a:spcAft>
              <a:buSzPts val="1800"/>
              <a:buChar char="•"/>
              <a:defRPr/>
            </a:lvl8pPr>
            <a:lvl9pPr marL="4114800" lvl="8" indent="-342900" algn="l">
              <a:spcBef>
                <a:spcPts val="360"/>
              </a:spcBef>
              <a:spcAft>
                <a:spcPts val="0"/>
              </a:spcAft>
              <a:buSzPts val="1800"/>
              <a:buChar char="•"/>
              <a:defRPr/>
            </a:lvl9pPr>
          </a:lstStyle>
          <a:p>
            <a:endParaRPr/>
          </a:p>
        </p:txBody>
      </p:sp>
      <p:sp>
        <p:nvSpPr>
          <p:cNvPr id="59" name="Google Shape;59;p7"/>
          <p:cNvSpPr txBox="1">
            <a:spLocks noGrp="1"/>
          </p:cNvSpPr>
          <p:nvPr>
            <p:ph type="dt" idx="10"/>
          </p:nvPr>
        </p:nvSpPr>
        <p:spPr>
          <a:xfrm>
            <a:off x="457200" y="6356350"/>
            <a:ext cx="2133600" cy="365125"/>
          </a:xfrm>
          <a:prstGeom prst="rect">
            <a:avLst/>
          </a:prstGeom>
          <a:noFill/>
          <a:ln>
            <a:noFill/>
          </a:ln>
        </p:spPr>
        <p:txBody>
          <a:bodyPr spcFirstLastPara="1" wrap="square" lIns="0" tIns="0" rIns="0" bIns="0" anchor="b" anchorCtr="0"/>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0" name="Google Shape;60;p7"/>
          <p:cNvSpPr txBox="1">
            <a:spLocks noGrp="1"/>
          </p:cNvSpPr>
          <p:nvPr>
            <p:ph type="ftr" idx="11"/>
          </p:nvPr>
        </p:nvSpPr>
        <p:spPr>
          <a:xfrm>
            <a:off x="2667000" y="6356350"/>
            <a:ext cx="3352800" cy="365125"/>
          </a:xfrm>
          <a:prstGeom prst="rect">
            <a:avLst/>
          </a:prstGeom>
          <a:noFill/>
          <a:ln>
            <a:noFill/>
          </a:ln>
        </p:spPr>
        <p:txBody>
          <a:bodyPr spcFirstLastPara="1" wrap="square" lIns="0" tIns="0" rIns="0" bIns="0" anchor="b" anchorCtr="0"/>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1" name="Google Shape;61;p7"/>
          <p:cNvSpPr txBox="1">
            <a:spLocks noGrp="1"/>
          </p:cNvSpPr>
          <p:nvPr>
            <p:ph type="sldNum" idx="12"/>
          </p:nvPr>
        </p:nvSpPr>
        <p:spPr>
          <a:xfrm>
            <a:off x="7924800" y="6356350"/>
            <a:ext cx="762000" cy="365125"/>
          </a:xfrm>
          <a:prstGeom prst="rect">
            <a:avLst/>
          </a:prstGeom>
          <a:noFill/>
          <a:ln>
            <a:noFill/>
          </a:ln>
        </p:spPr>
        <p:txBody>
          <a:bodyPr spcFirstLastPara="1" wrap="square" lIns="0" tIns="0" rIns="0" bIns="0" anchor="b"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62"/>
        <p:cNvGrpSpPr/>
        <p:nvPr/>
      </p:nvGrpSpPr>
      <p:grpSpPr>
        <a:xfrm>
          <a:off x="0" y="0"/>
          <a:ext cx="0" cy="0"/>
          <a:chOff x="0" y="0"/>
          <a:chExt cx="0" cy="0"/>
        </a:xfrm>
      </p:grpSpPr>
      <p:sp>
        <p:nvSpPr>
          <p:cNvPr id="63" name="Google Shape;63;p8"/>
          <p:cNvSpPr txBox="1">
            <a:spLocks noGrp="1"/>
          </p:cNvSpPr>
          <p:nvPr>
            <p:ph type="title"/>
          </p:nvPr>
        </p:nvSpPr>
        <p:spPr>
          <a:xfrm>
            <a:off x="457200" y="704088"/>
            <a:ext cx="8229600" cy="1143000"/>
          </a:xfrm>
          <a:prstGeom prst="rect">
            <a:avLst/>
          </a:prstGeom>
          <a:noFill/>
          <a:ln>
            <a:noFill/>
          </a:ln>
        </p:spPr>
        <p:txBody>
          <a:bodyPr spcFirstLastPara="1" wrap="square" lIns="0" tIns="45700" rIns="0" bIns="0" anchor="b" anchorCtr="0"/>
          <a:lstStyle>
            <a:lvl1pPr lvl="0" algn="l">
              <a:spcBef>
                <a:spcPts val="0"/>
              </a:spcBef>
              <a:spcAft>
                <a:spcPts val="0"/>
              </a:spcAft>
              <a:buClr>
                <a:schemeClr val="dk2"/>
              </a:buClr>
              <a:buSzPts val="5000"/>
              <a:buFont typeface="Calibri"/>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4" name="Google Shape;64;p8"/>
          <p:cNvSpPr txBox="1">
            <a:spLocks noGrp="1"/>
          </p:cNvSpPr>
          <p:nvPr>
            <p:ph type="body" idx="1"/>
          </p:nvPr>
        </p:nvSpPr>
        <p:spPr>
          <a:xfrm>
            <a:off x="457200" y="1855248"/>
            <a:ext cx="4040188" cy="659352"/>
          </a:xfrm>
          <a:prstGeom prst="rect">
            <a:avLst/>
          </a:prstGeom>
          <a:noFill/>
          <a:ln>
            <a:noFill/>
          </a:ln>
        </p:spPr>
        <p:txBody>
          <a:bodyPr spcFirstLastPara="1" wrap="square" lIns="45700" tIns="0" rIns="45700" bIns="0" anchor="ctr" anchorCtr="0"/>
          <a:lstStyle>
            <a:lvl1pPr marL="457200" lvl="0" indent="-228600" algn="l">
              <a:spcBef>
                <a:spcPts val="480"/>
              </a:spcBef>
              <a:spcAft>
                <a:spcPts val="0"/>
              </a:spcAft>
              <a:buSzPts val="2280"/>
              <a:buNone/>
              <a:defRPr sz="2400" b="1" cap="none">
                <a:solidFill>
                  <a:schemeClr val="dk2"/>
                </a:solidFill>
              </a:defRPr>
            </a:lvl1pPr>
            <a:lvl2pPr marL="914400" lvl="1" indent="-228600" algn="l">
              <a:spcBef>
                <a:spcPts val="400"/>
              </a:spcBef>
              <a:spcAft>
                <a:spcPts val="0"/>
              </a:spcAft>
              <a:buSzPts val="1700"/>
              <a:buNone/>
              <a:defRPr sz="2000" b="1"/>
            </a:lvl2pPr>
            <a:lvl3pPr marL="1371600" lvl="2" indent="-228600" algn="l">
              <a:spcBef>
                <a:spcPts val="360"/>
              </a:spcBef>
              <a:spcAft>
                <a:spcPts val="0"/>
              </a:spcAft>
              <a:buSzPts val="1260"/>
              <a:buNone/>
              <a:defRPr sz="1800" b="1"/>
            </a:lvl3pPr>
            <a:lvl4pPr marL="1828800" lvl="3" indent="-228600" algn="l">
              <a:spcBef>
                <a:spcPts val="320"/>
              </a:spcBef>
              <a:spcAft>
                <a:spcPts val="0"/>
              </a:spcAft>
              <a:buSzPts val="1040"/>
              <a:buNone/>
              <a:defRPr sz="1600" b="1"/>
            </a:lvl4pPr>
            <a:lvl5pPr marL="2286000" lvl="4" indent="-228600" algn="l">
              <a:spcBef>
                <a:spcPts val="320"/>
              </a:spcBef>
              <a:spcAft>
                <a:spcPts val="0"/>
              </a:spcAft>
              <a:buSzPts val="1040"/>
              <a:buNone/>
              <a:defRPr sz="1600" b="1"/>
            </a:lvl5pPr>
            <a:lvl6pPr marL="2743200" lvl="5" indent="-320039" algn="l">
              <a:spcBef>
                <a:spcPts val="360"/>
              </a:spcBef>
              <a:spcAft>
                <a:spcPts val="0"/>
              </a:spcAft>
              <a:buSzPts val="1440"/>
              <a:buChar char="●"/>
              <a:defRPr/>
            </a:lvl6pPr>
            <a:lvl7pPr marL="3200400" lvl="6" indent="-320039" algn="l">
              <a:spcBef>
                <a:spcPts val="360"/>
              </a:spcBef>
              <a:spcAft>
                <a:spcPts val="0"/>
              </a:spcAft>
              <a:buSzPts val="1440"/>
              <a:buChar char="●"/>
              <a:defRPr/>
            </a:lvl7pPr>
            <a:lvl8pPr marL="3657600" lvl="7" indent="-342900" algn="l">
              <a:spcBef>
                <a:spcPts val="360"/>
              </a:spcBef>
              <a:spcAft>
                <a:spcPts val="0"/>
              </a:spcAft>
              <a:buSzPts val="1800"/>
              <a:buChar char="•"/>
              <a:defRPr/>
            </a:lvl8pPr>
            <a:lvl9pPr marL="4114800" lvl="8" indent="-342900" algn="l">
              <a:spcBef>
                <a:spcPts val="360"/>
              </a:spcBef>
              <a:spcAft>
                <a:spcPts val="0"/>
              </a:spcAft>
              <a:buSzPts val="1800"/>
              <a:buChar char="•"/>
              <a:defRPr/>
            </a:lvl9pPr>
          </a:lstStyle>
          <a:p>
            <a:endParaRPr/>
          </a:p>
        </p:txBody>
      </p:sp>
      <p:sp>
        <p:nvSpPr>
          <p:cNvPr id="65" name="Google Shape;65;p8"/>
          <p:cNvSpPr txBox="1">
            <a:spLocks noGrp="1"/>
          </p:cNvSpPr>
          <p:nvPr>
            <p:ph type="body" idx="2"/>
          </p:nvPr>
        </p:nvSpPr>
        <p:spPr>
          <a:xfrm>
            <a:off x="4645025" y="1859757"/>
            <a:ext cx="4041775" cy="654843"/>
          </a:xfrm>
          <a:prstGeom prst="rect">
            <a:avLst/>
          </a:prstGeom>
          <a:noFill/>
          <a:ln>
            <a:noFill/>
          </a:ln>
        </p:spPr>
        <p:txBody>
          <a:bodyPr spcFirstLastPara="1" wrap="square" lIns="45700" tIns="0" rIns="45700" bIns="0" anchor="ctr" anchorCtr="0"/>
          <a:lstStyle>
            <a:lvl1pPr marL="457200" lvl="0" indent="-228600" algn="l">
              <a:spcBef>
                <a:spcPts val="480"/>
              </a:spcBef>
              <a:spcAft>
                <a:spcPts val="0"/>
              </a:spcAft>
              <a:buSzPts val="2280"/>
              <a:buNone/>
              <a:defRPr sz="2400" b="1" cap="none">
                <a:solidFill>
                  <a:schemeClr val="dk2"/>
                </a:solidFill>
              </a:defRPr>
            </a:lvl1pPr>
            <a:lvl2pPr marL="914400" lvl="1" indent="-228600" algn="l">
              <a:spcBef>
                <a:spcPts val="400"/>
              </a:spcBef>
              <a:spcAft>
                <a:spcPts val="0"/>
              </a:spcAft>
              <a:buSzPts val="1700"/>
              <a:buNone/>
              <a:defRPr sz="2000" b="1"/>
            </a:lvl2pPr>
            <a:lvl3pPr marL="1371600" lvl="2" indent="-228600" algn="l">
              <a:spcBef>
                <a:spcPts val="360"/>
              </a:spcBef>
              <a:spcAft>
                <a:spcPts val="0"/>
              </a:spcAft>
              <a:buSzPts val="1260"/>
              <a:buNone/>
              <a:defRPr sz="1800" b="1"/>
            </a:lvl3pPr>
            <a:lvl4pPr marL="1828800" lvl="3" indent="-228600" algn="l">
              <a:spcBef>
                <a:spcPts val="320"/>
              </a:spcBef>
              <a:spcAft>
                <a:spcPts val="0"/>
              </a:spcAft>
              <a:buSzPts val="1040"/>
              <a:buNone/>
              <a:defRPr sz="1600" b="1"/>
            </a:lvl4pPr>
            <a:lvl5pPr marL="2286000" lvl="4" indent="-228600" algn="l">
              <a:spcBef>
                <a:spcPts val="320"/>
              </a:spcBef>
              <a:spcAft>
                <a:spcPts val="0"/>
              </a:spcAft>
              <a:buSzPts val="1040"/>
              <a:buNone/>
              <a:defRPr sz="1600" b="1"/>
            </a:lvl5pPr>
            <a:lvl6pPr marL="2743200" lvl="5" indent="-320039" algn="l">
              <a:spcBef>
                <a:spcPts val="360"/>
              </a:spcBef>
              <a:spcAft>
                <a:spcPts val="0"/>
              </a:spcAft>
              <a:buSzPts val="1440"/>
              <a:buChar char="●"/>
              <a:defRPr/>
            </a:lvl6pPr>
            <a:lvl7pPr marL="3200400" lvl="6" indent="-320039" algn="l">
              <a:spcBef>
                <a:spcPts val="360"/>
              </a:spcBef>
              <a:spcAft>
                <a:spcPts val="0"/>
              </a:spcAft>
              <a:buSzPts val="1440"/>
              <a:buChar char="●"/>
              <a:defRPr/>
            </a:lvl7pPr>
            <a:lvl8pPr marL="3657600" lvl="7" indent="-342900" algn="l">
              <a:spcBef>
                <a:spcPts val="360"/>
              </a:spcBef>
              <a:spcAft>
                <a:spcPts val="0"/>
              </a:spcAft>
              <a:buSzPts val="1800"/>
              <a:buChar char="•"/>
              <a:defRPr/>
            </a:lvl8pPr>
            <a:lvl9pPr marL="4114800" lvl="8" indent="-342900" algn="l">
              <a:spcBef>
                <a:spcPts val="360"/>
              </a:spcBef>
              <a:spcAft>
                <a:spcPts val="0"/>
              </a:spcAft>
              <a:buSzPts val="1800"/>
              <a:buChar char="•"/>
              <a:defRPr/>
            </a:lvl9pPr>
          </a:lstStyle>
          <a:p>
            <a:endParaRPr/>
          </a:p>
        </p:txBody>
      </p:sp>
      <p:sp>
        <p:nvSpPr>
          <p:cNvPr id="66" name="Google Shape;66;p8"/>
          <p:cNvSpPr txBox="1">
            <a:spLocks noGrp="1"/>
          </p:cNvSpPr>
          <p:nvPr>
            <p:ph type="body" idx="3"/>
          </p:nvPr>
        </p:nvSpPr>
        <p:spPr>
          <a:xfrm>
            <a:off x="457200" y="2514600"/>
            <a:ext cx="4040188" cy="3845720"/>
          </a:xfrm>
          <a:prstGeom prst="rect">
            <a:avLst/>
          </a:prstGeom>
          <a:noFill/>
          <a:ln>
            <a:noFill/>
          </a:ln>
        </p:spPr>
        <p:txBody>
          <a:bodyPr spcFirstLastPara="1" wrap="square" lIns="91425" tIns="0" rIns="91425" bIns="45700" anchor="t" anchorCtr="0"/>
          <a:lstStyle>
            <a:lvl1pPr marL="457200" lvl="0" indent="-361315" algn="l">
              <a:spcBef>
                <a:spcPts val="440"/>
              </a:spcBef>
              <a:spcAft>
                <a:spcPts val="0"/>
              </a:spcAft>
              <a:buSzPts val="2090"/>
              <a:buChar char="●"/>
              <a:defRPr sz="2200"/>
            </a:lvl1pPr>
            <a:lvl2pPr marL="914400" lvl="1" indent="-336550" algn="l">
              <a:spcBef>
                <a:spcPts val="400"/>
              </a:spcBef>
              <a:spcAft>
                <a:spcPts val="0"/>
              </a:spcAft>
              <a:buSzPts val="1700"/>
              <a:buChar char="●"/>
              <a:defRPr sz="2000"/>
            </a:lvl2pPr>
            <a:lvl3pPr marL="1371600" lvl="2" indent="-308610" algn="l">
              <a:spcBef>
                <a:spcPts val="360"/>
              </a:spcBef>
              <a:spcAft>
                <a:spcPts val="0"/>
              </a:spcAft>
              <a:buSzPts val="1260"/>
              <a:buChar char="●"/>
              <a:defRPr sz="1800"/>
            </a:lvl3pPr>
            <a:lvl4pPr marL="1828800" lvl="3" indent="-294639" algn="l">
              <a:spcBef>
                <a:spcPts val="320"/>
              </a:spcBef>
              <a:spcAft>
                <a:spcPts val="0"/>
              </a:spcAft>
              <a:buSzPts val="1040"/>
              <a:buChar char="●"/>
              <a:defRPr sz="1600"/>
            </a:lvl4pPr>
            <a:lvl5pPr marL="2286000" lvl="4" indent="-294639" algn="l">
              <a:spcBef>
                <a:spcPts val="320"/>
              </a:spcBef>
              <a:spcAft>
                <a:spcPts val="0"/>
              </a:spcAft>
              <a:buSzPts val="1040"/>
              <a:buChar char="●"/>
              <a:defRPr sz="1600"/>
            </a:lvl5pPr>
            <a:lvl6pPr marL="2743200" lvl="5" indent="-320039" algn="l">
              <a:spcBef>
                <a:spcPts val="360"/>
              </a:spcBef>
              <a:spcAft>
                <a:spcPts val="0"/>
              </a:spcAft>
              <a:buSzPts val="1440"/>
              <a:buChar char="●"/>
              <a:defRPr/>
            </a:lvl6pPr>
            <a:lvl7pPr marL="3200400" lvl="6" indent="-320039" algn="l">
              <a:spcBef>
                <a:spcPts val="360"/>
              </a:spcBef>
              <a:spcAft>
                <a:spcPts val="0"/>
              </a:spcAft>
              <a:buSzPts val="1440"/>
              <a:buChar char="●"/>
              <a:defRPr/>
            </a:lvl7pPr>
            <a:lvl8pPr marL="3657600" lvl="7" indent="-342900" algn="l">
              <a:spcBef>
                <a:spcPts val="360"/>
              </a:spcBef>
              <a:spcAft>
                <a:spcPts val="0"/>
              </a:spcAft>
              <a:buSzPts val="1800"/>
              <a:buChar char="•"/>
              <a:defRPr/>
            </a:lvl8pPr>
            <a:lvl9pPr marL="4114800" lvl="8" indent="-342900" algn="l">
              <a:spcBef>
                <a:spcPts val="360"/>
              </a:spcBef>
              <a:spcAft>
                <a:spcPts val="0"/>
              </a:spcAft>
              <a:buSzPts val="1800"/>
              <a:buChar char="•"/>
              <a:defRPr/>
            </a:lvl9pPr>
          </a:lstStyle>
          <a:p>
            <a:endParaRPr/>
          </a:p>
        </p:txBody>
      </p:sp>
      <p:sp>
        <p:nvSpPr>
          <p:cNvPr id="67" name="Google Shape;67;p8"/>
          <p:cNvSpPr txBox="1">
            <a:spLocks noGrp="1"/>
          </p:cNvSpPr>
          <p:nvPr>
            <p:ph type="body" idx="4"/>
          </p:nvPr>
        </p:nvSpPr>
        <p:spPr>
          <a:xfrm>
            <a:off x="4645025" y="2514600"/>
            <a:ext cx="4041775" cy="3845720"/>
          </a:xfrm>
          <a:prstGeom prst="rect">
            <a:avLst/>
          </a:prstGeom>
          <a:noFill/>
          <a:ln>
            <a:noFill/>
          </a:ln>
        </p:spPr>
        <p:txBody>
          <a:bodyPr spcFirstLastPara="1" wrap="square" lIns="91425" tIns="0" rIns="91425" bIns="45700" anchor="t" anchorCtr="0"/>
          <a:lstStyle>
            <a:lvl1pPr marL="457200" lvl="0" indent="-361315" algn="l">
              <a:spcBef>
                <a:spcPts val="440"/>
              </a:spcBef>
              <a:spcAft>
                <a:spcPts val="0"/>
              </a:spcAft>
              <a:buSzPts val="2090"/>
              <a:buChar char="●"/>
              <a:defRPr sz="2200"/>
            </a:lvl1pPr>
            <a:lvl2pPr marL="914400" lvl="1" indent="-336550" algn="l">
              <a:spcBef>
                <a:spcPts val="400"/>
              </a:spcBef>
              <a:spcAft>
                <a:spcPts val="0"/>
              </a:spcAft>
              <a:buSzPts val="1700"/>
              <a:buChar char="●"/>
              <a:defRPr sz="2000"/>
            </a:lvl2pPr>
            <a:lvl3pPr marL="1371600" lvl="2" indent="-308610" algn="l">
              <a:spcBef>
                <a:spcPts val="360"/>
              </a:spcBef>
              <a:spcAft>
                <a:spcPts val="0"/>
              </a:spcAft>
              <a:buSzPts val="1260"/>
              <a:buChar char="●"/>
              <a:defRPr sz="1800"/>
            </a:lvl3pPr>
            <a:lvl4pPr marL="1828800" lvl="3" indent="-294639" algn="l">
              <a:spcBef>
                <a:spcPts val="320"/>
              </a:spcBef>
              <a:spcAft>
                <a:spcPts val="0"/>
              </a:spcAft>
              <a:buSzPts val="1040"/>
              <a:buChar char="●"/>
              <a:defRPr sz="1600"/>
            </a:lvl4pPr>
            <a:lvl5pPr marL="2286000" lvl="4" indent="-294639" algn="l">
              <a:spcBef>
                <a:spcPts val="320"/>
              </a:spcBef>
              <a:spcAft>
                <a:spcPts val="0"/>
              </a:spcAft>
              <a:buSzPts val="1040"/>
              <a:buChar char="●"/>
              <a:defRPr sz="1600"/>
            </a:lvl5pPr>
            <a:lvl6pPr marL="2743200" lvl="5" indent="-320039" algn="l">
              <a:spcBef>
                <a:spcPts val="360"/>
              </a:spcBef>
              <a:spcAft>
                <a:spcPts val="0"/>
              </a:spcAft>
              <a:buSzPts val="1440"/>
              <a:buChar char="●"/>
              <a:defRPr/>
            </a:lvl6pPr>
            <a:lvl7pPr marL="3200400" lvl="6" indent="-320039" algn="l">
              <a:spcBef>
                <a:spcPts val="360"/>
              </a:spcBef>
              <a:spcAft>
                <a:spcPts val="0"/>
              </a:spcAft>
              <a:buSzPts val="1440"/>
              <a:buChar char="●"/>
              <a:defRPr/>
            </a:lvl7pPr>
            <a:lvl8pPr marL="3657600" lvl="7" indent="-342900" algn="l">
              <a:spcBef>
                <a:spcPts val="360"/>
              </a:spcBef>
              <a:spcAft>
                <a:spcPts val="0"/>
              </a:spcAft>
              <a:buSzPts val="1800"/>
              <a:buChar char="•"/>
              <a:defRPr/>
            </a:lvl8pPr>
            <a:lvl9pPr marL="4114800" lvl="8" indent="-342900" algn="l">
              <a:spcBef>
                <a:spcPts val="360"/>
              </a:spcBef>
              <a:spcAft>
                <a:spcPts val="0"/>
              </a:spcAft>
              <a:buSzPts val="1800"/>
              <a:buChar char="•"/>
              <a:defRPr/>
            </a:lvl9pPr>
          </a:lstStyle>
          <a:p>
            <a:endParaRPr/>
          </a:p>
        </p:txBody>
      </p:sp>
      <p:sp>
        <p:nvSpPr>
          <p:cNvPr id="68" name="Google Shape;68;p8"/>
          <p:cNvSpPr txBox="1">
            <a:spLocks noGrp="1"/>
          </p:cNvSpPr>
          <p:nvPr>
            <p:ph type="dt" idx="10"/>
          </p:nvPr>
        </p:nvSpPr>
        <p:spPr>
          <a:xfrm>
            <a:off x="457200" y="6356350"/>
            <a:ext cx="2133600" cy="365125"/>
          </a:xfrm>
          <a:prstGeom prst="rect">
            <a:avLst/>
          </a:prstGeom>
          <a:noFill/>
          <a:ln>
            <a:noFill/>
          </a:ln>
        </p:spPr>
        <p:txBody>
          <a:bodyPr spcFirstLastPara="1" wrap="square" lIns="0" tIns="0" rIns="0" bIns="0" anchor="b" anchorCtr="0"/>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9" name="Google Shape;69;p8"/>
          <p:cNvSpPr txBox="1">
            <a:spLocks noGrp="1"/>
          </p:cNvSpPr>
          <p:nvPr>
            <p:ph type="ftr" idx="11"/>
          </p:nvPr>
        </p:nvSpPr>
        <p:spPr>
          <a:xfrm>
            <a:off x="2667000" y="6356350"/>
            <a:ext cx="3352800" cy="365125"/>
          </a:xfrm>
          <a:prstGeom prst="rect">
            <a:avLst/>
          </a:prstGeom>
          <a:noFill/>
          <a:ln>
            <a:noFill/>
          </a:ln>
        </p:spPr>
        <p:txBody>
          <a:bodyPr spcFirstLastPara="1" wrap="square" lIns="0" tIns="0" rIns="0" bIns="0" anchor="b" anchorCtr="0"/>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0" name="Google Shape;70;p8"/>
          <p:cNvSpPr txBox="1">
            <a:spLocks noGrp="1"/>
          </p:cNvSpPr>
          <p:nvPr>
            <p:ph type="sldNum" idx="12"/>
          </p:nvPr>
        </p:nvSpPr>
        <p:spPr>
          <a:xfrm>
            <a:off x="7924800" y="6356350"/>
            <a:ext cx="762000" cy="365125"/>
          </a:xfrm>
          <a:prstGeom prst="rect">
            <a:avLst/>
          </a:prstGeom>
          <a:noFill/>
          <a:ln>
            <a:noFill/>
          </a:ln>
        </p:spPr>
        <p:txBody>
          <a:bodyPr spcFirstLastPara="1" wrap="square" lIns="0" tIns="0" rIns="0" bIns="0" anchor="b"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71"/>
        <p:cNvGrpSpPr/>
        <p:nvPr/>
      </p:nvGrpSpPr>
      <p:grpSpPr>
        <a:xfrm>
          <a:off x="0" y="0"/>
          <a:ext cx="0" cy="0"/>
          <a:chOff x="0" y="0"/>
          <a:chExt cx="0" cy="0"/>
        </a:xfrm>
      </p:grpSpPr>
      <p:sp>
        <p:nvSpPr>
          <p:cNvPr id="72" name="Google Shape;72;p9"/>
          <p:cNvSpPr txBox="1">
            <a:spLocks noGrp="1"/>
          </p:cNvSpPr>
          <p:nvPr>
            <p:ph type="title"/>
          </p:nvPr>
        </p:nvSpPr>
        <p:spPr>
          <a:xfrm>
            <a:off x="457200" y="704088"/>
            <a:ext cx="8305800" cy="1143000"/>
          </a:xfrm>
          <a:prstGeom prst="rect">
            <a:avLst/>
          </a:prstGeom>
          <a:noFill/>
          <a:ln>
            <a:noFill/>
          </a:ln>
        </p:spPr>
        <p:txBody>
          <a:bodyPr spcFirstLastPara="1" wrap="square" lIns="0" tIns="45700" rIns="0" bIns="0" anchor="b" anchorCtr="0"/>
          <a:lstStyle>
            <a:lvl1pPr lvl="0" algn="l">
              <a:spcBef>
                <a:spcPts val="0"/>
              </a:spcBef>
              <a:spcAft>
                <a:spcPts val="0"/>
              </a:spcAft>
              <a:buClr>
                <a:schemeClr val="dk2"/>
              </a:buClr>
              <a:buSzPts val="5000"/>
              <a:buFont typeface="Calibri"/>
              <a:buNone/>
              <a:defRPr sz="5000" b="0">
                <a:solidFill>
                  <a:schemeClr val="dk2"/>
                </a:solidFill>
                <a:latin typeface="Calibri"/>
                <a:ea typeface="Calibri"/>
                <a:cs typeface="Calibri"/>
                <a:sym typeface="Calibri"/>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3" name="Google Shape;73;p9"/>
          <p:cNvSpPr txBox="1">
            <a:spLocks noGrp="1"/>
          </p:cNvSpPr>
          <p:nvPr>
            <p:ph type="dt" idx="10"/>
          </p:nvPr>
        </p:nvSpPr>
        <p:spPr>
          <a:xfrm>
            <a:off x="457200" y="6356350"/>
            <a:ext cx="2133600" cy="365125"/>
          </a:xfrm>
          <a:prstGeom prst="rect">
            <a:avLst/>
          </a:prstGeom>
          <a:noFill/>
          <a:ln>
            <a:noFill/>
          </a:ln>
        </p:spPr>
        <p:txBody>
          <a:bodyPr spcFirstLastPara="1" wrap="square" lIns="0" tIns="0" rIns="0" bIns="0" anchor="b" anchorCtr="0"/>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4" name="Google Shape;74;p9"/>
          <p:cNvSpPr txBox="1">
            <a:spLocks noGrp="1"/>
          </p:cNvSpPr>
          <p:nvPr>
            <p:ph type="ftr" idx="11"/>
          </p:nvPr>
        </p:nvSpPr>
        <p:spPr>
          <a:xfrm>
            <a:off x="2667000" y="6356350"/>
            <a:ext cx="3352800" cy="365125"/>
          </a:xfrm>
          <a:prstGeom prst="rect">
            <a:avLst/>
          </a:prstGeom>
          <a:noFill/>
          <a:ln>
            <a:noFill/>
          </a:ln>
        </p:spPr>
        <p:txBody>
          <a:bodyPr spcFirstLastPara="1" wrap="square" lIns="0" tIns="0" rIns="0" bIns="0" anchor="b" anchorCtr="0"/>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5" name="Google Shape;75;p9"/>
          <p:cNvSpPr txBox="1">
            <a:spLocks noGrp="1"/>
          </p:cNvSpPr>
          <p:nvPr>
            <p:ph type="sldNum" idx="12"/>
          </p:nvPr>
        </p:nvSpPr>
        <p:spPr>
          <a:xfrm>
            <a:off x="7924800" y="6356350"/>
            <a:ext cx="762000" cy="365125"/>
          </a:xfrm>
          <a:prstGeom prst="rect">
            <a:avLst/>
          </a:prstGeom>
          <a:noFill/>
          <a:ln>
            <a:noFill/>
          </a:ln>
        </p:spPr>
        <p:txBody>
          <a:bodyPr spcFirstLastPara="1" wrap="square" lIns="0" tIns="0" rIns="0" bIns="0" anchor="b"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76"/>
        <p:cNvGrpSpPr/>
        <p:nvPr/>
      </p:nvGrpSpPr>
      <p:grpSpPr>
        <a:xfrm>
          <a:off x="0" y="0"/>
          <a:ext cx="0" cy="0"/>
          <a:chOff x="0" y="0"/>
          <a:chExt cx="0" cy="0"/>
        </a:xfrm>
      </p:grpSpPr>
      <p:sp>
        <p:nvSpPr>
          <p:cNvPr id="77" name="Google Shape;77;p10"/>
          <p:cNvSpPr txBox="1">
            <a:spLocks noGrp="1"/>
          </p:cNvSpPr>
          <p:nvPr>
            <p:ph type="dt" idx="10"/>
          </p:nvPr>
        </p:nvSpPr>
        <p:spPr>
          <a:xfrm>
            <a:off x="457200" y="6356350"/>
            <a:ext cx="2133600" cy="365125"/>
          </a:xfrm>
          <a:prstGeom prst="rect">
            <a:avLst/>
          </a:prstGeom>
          <a:noFill/>
          <a:ln>
            <a:noFill/>
          </a:ln>
        </p:spPr>
        <p:txBody>
          <a:bodyPr spcFirstLastPara="1" wrap="square" lIns="0" tIns="0" rIns="0" bIns="0" anchor="b" anchorCtr="0"/>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8" name="Google Shape;78;p10"/>
          <p:cNvSpPr txBox="1">
            <a:spLocks noGrp="1"/>
          </p:cNvSpPr>
          <p:nvPr>
            <p:ph type="ftr" idx="11"/>
          </p:nvPr>
        </p:nvSpPr>
        <p:spPr>
          <a:xfrm>
            <a:off x="2667000" y="6356350"/>
            <a:ext cx="3352800" cy="365125"/>
          </a:xfrm>
          <a:prstGeom prst="rect">
            <a:avLst/>
          </a:prstGeom>
          <a:noFill/>
          <a:ln>
            <a:noFill/>
          </a:ln>
        </p:spPr>
        <p:txBody>
          <a:bodyPr spcFirstLastPara="1" wrap="square" lIns="0" tIns="0" rIns="0" bIns="0" anchor="b" anchorCtr="0"/>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9" name="Google Shape;79;p10"/>
          <p:cNvSpPr txBox="1">
            <a:spLocks noGrp="1"/>
          </p:cNvSpPr>
          <p:nvPr>
            <p:ph type="sldNum" idx="12"/>
          </p:nvPr>
        </p:nvSpPr>
        <p:spPr>
          <a:xfrm>
            <a:off x="7924800" y="6356350"/>
            <a:ext cx="762000" cy="365125"/>
          </a:xfrm>
          <a:prstGeom prst="rect">
            <a:avLst/>
          </a:prstGeom>
          <a:noFill/>
          <a:ln>
            <a:noFill/>
          </a:ln>
        </p:spPr>
        <p:txBody>
          <a:bodyPr spcFirstLastPara="1" wrap="square" lIns="0" tIns="0" rIns="0" bIns="0" anchor="b"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80"/>
        <p:cNvGrpSpPr/>
        <p:nvPr/>
      </p:nvGrpSpPr>
      <p:grpSpPr>
        <a:xfrm>
          <a:off x="0" y="0"/>
          <a:ext cx="0" cy="0"/>
          <a:chOff x="0" y="0"/>
          <a:chExt cx="0" cy="0"/>
        </a:xfrm>
      </p:grpSpPr>
      <p:sp>
        <p:nvSpPr>
          <p:cNvPr id="81" name="Google Shape;81;p11"/>
          <p:cNvSpPr txBox="1">
            <a:spLocks noGrp="1"/>
          </p:cNvSpPr>
          <p:nvPr>
            <p:ph type="title"/>
          </p:nvPr>
        </p:nvSpPr>
        <p:spPr>
          <a:xfrm>
            <a:off x="685800" y="514352"/>
            <a:ext cx="2743200" cy="1162050"/>
          </a:xfrm>
          <a:prstGeom prst="rect">
            <a:avLst/>
          </a:prstGeom>
          <a:noFill/>
          <a:ln>
            <a:noFill/>
          </a:ln>
        </p:spPr>
        <p:txBody>
          <a:bodyPr spcFirstLastPara="1" wrap="square" lIns="0" tIns="45700" rIns="0" bIns="0" anchor="b" anchorCtr="0"/>
          <a:lstStyle>
            <a:lvl1pPr lvl="0" algn="l">
              <a:spcBef>
                <a:spcPts val="0"/>
              </a:spcBef>
              <a:spcAft>
                <a:spcPts val="0"/>
              </a:spcAft>
              <a:buClr>
                <a:schemeClr val="dk2"/>
              </a:buClr>
              <a:buSzPts val="2600"/>
              <a:buFont typeface="Calibri"/>
              <a:buNone/>
              <a:defRPr sz="2600" b="0">
                <a:solidFill>
                  <a:schemeClr val="dk2"/>
                </a:solidFill>
                <a:latin typeface="Calibri"/>
                <a:ea typeface="Calibri"/>
                <a:cs typeface="Calibri"/>
                <a:sym typeface="Calibri"/>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82" name="Google Shape;82;p11"/>
          <p:cNvSpPr txBox="1">
            <a:spLocks noGrp="1"/>
          </p:cNvSpPr>
          <p:nvPr>
            <p:ph type="body" idx="1"/>
          </p:nvPr>
        </p:nvSpPr>
        <p:spPr>
          <a:xfrm>
            <a:off x="685800" y="1676400"/>
            <a:ext cx="2743200" cy="4572000"/>
          </a:xfrm>
          <a:prstGeom prst="rect">
            <a:avLst/>
          </a:prstGeom>
          <a:noFill/>
          <a:ln>
            <a:noFill/>
          </a:ln>
        </p:spPr>
        <p:txBody>
          <a:bodyPr spcFirstLastPara="1" wrap="square" lIns="18275" tIns="45700" rIns="18275" bIns="45700" anchor="t" anchorCtr="0"/>
          <a:lstStyle>
            <a:lvl1pPr marL="457200" lvl="0" indent="-228600" algn="l">
              <a:spcBef>
                <a:spcPts val="280"/>
              </a:spcBef>
              <a:spcAft>
                <a:spcPts val="0"/>
              </a:spcAft>
              <a:buSzPts val="1330"/>
              <a:buNone/>
              <a:defRPr sz="1400"/>
            </a:lvl1pPr>
            <a:lvl2pPr marL="914400" lvl="1" indent="-228600" algn="l">
              <a:spcBef>
                <a:spcPts val="240"/>
              </a:spcBef>
              <a:spcAft>
                <a:spcPts val="0"/>
              </a:spcAft>
              <a:buSzPts val="1020"/>
              <a:buNone/>
              <a:defRPr sz="1200"/>
            </a:lvl2pPr>
            <a:lvl3pPr marL="1371600" lvl="2" indent="-228600" algn="l">
              <a:spcBef>
                <a:spcPts val="200"/>
              </a:spcBef>
              <a:spcAft>
                <a:spcPts val="0"/>
              </a:spcAft>
              <a:buSzPts val="700"/>
              <a:buNone/>
              <a:defRPr sz="1000"/>
            </a:lvl3pPr>
            <a:lvl4pPr marL="1828800" lvl="3" indent="-228600" algn="l">
              <a:spcBef>
                <a:spcPts val="180"/>
              </a:spcBef>
              <a:spcAft>
                <a:spcPts val="0"/>
              </a:spcAft>
              <a:buSzPts val="585"/>
              <a:buNone/>
              <a:defRPr sz="900"/>
            </a:lvl4pPr>
            <a:lvl5pPr marL="2286000" lvl="4" indent="-228600" algn="l">
              <a:spcBef>
                <a:spcPts val="180"/>
              </a:spcBef>
              <a:spcAft>
                <a:spcPts val="0"/>
              </a:spcAft>
              <a:buSzPts val="585"/>
              <a:buNone/>
              <a:defRPr sz="900"/>
            </a:lvl5pPr>
            <a:lvl6pPr marL="2743200" lvl="5" indent="-320039" algn="l">
              <a:spcBef>
                <a:spcPts val="360"/>
              </a:spcBef>
              <a:spcAft>
                <a:spcPts val="0"/>
              </a:spcAft>
              <a:buSzPts val="1440"/>
              <a:buChar char="●"/>
              <a:defRPr/>
            </a:lvl6pPr>
            <a:lvl7pPr marL="3200400" lvl="6" indent="-320039" algn="l">
              <a:spcBef>
                <a:spcPts val="360"/>
              </a:spcBef>
              <a:spcAft>
                <a:spcPts val="0"/>
              </a:spcAft>
              <a:buSzPts val="1440"/>
              <a:buChar char="●"/>
              <a:defRPr/>
            </a:lvl7pPr>
            <a:lvl8pPr marL="3657600" lvl="7" indent="-342900" algn="l">
              <a:spcBef>
                <a:spcPts val="360"/>
              </a:spcBef>
              <a:spcAft>
                <a:spcPts val="0"/>
              </a:spcAft>
              <a:buSzPts val="1800"/>
              <a:buChar char="•"/>
              <a:defRPr/>
            </a:lvl8pPr>
            <a:lvl9pPr marL="4114800" lvl="8" indent="-342900" algn="l">
              <a:spcBef>
                <a:spcPts val="360"/>
              </a:spcBef>
              <a:spcAft>
                <a:spcPts val="0"/>
              </a:spcAft>
              <a:buSzPts val="1800"/>
              <a:buChar char="•"/>
              <a:defRPr/>
            </a:lvl9pPr>
          </a:lstStyle>
          <a:p>
            <a:endParaRPr/>
          </a:p>
        </p:txBody>
      </p:sp>
      <p:sp>
        <p:nvSpPr>
          <p:cNvPr id="83" name="Google Shape;83;p11"/>
          <p:cNvSpPr txBox="1">
            <a:spLocks noGrp="1"/>
          </p:cNvSpPr>
          <p:nvPr>
            <p:ph type="body" idx="2"/>
          </p:nvPr>
        </p:nvSpPr>
        <p:spPr>
          <a:xfrm>
            <a:off x="3575050" y="1676400"/>
            <a:ext cx="5111750" cy="4572000"/>
          </a:xfrm>
          <a:prstGeom prst="rect">
            <a:avLst/>
          </a:prstGeom>
          <a:noFill/>
          <a:ln>
            <a:noFill/>
          </a:ln>
        </p:spPr>
        <p:txBody>
          <a:bodyPr spcFirstLastPara="1" wrap="square" lIns="91425" tIns="0" rIns="91425" bIns="45700" anchor="t" anchorCtr="0"/>
          <a:lstStyle>
            <a:lvl1pPr marL="457200" lvl="0" indent="-397510" algn="l">
              <a:spcBef>
                <a:spcPts val="560"/>
              </a:spcBef>
              <a:spcAft>
                <a:spcPts val="0"/>
              </a:spcAft>
              <a:buSzPts val="2660"/>
              <a:buChar char="●"/>
              <a:defRPr sz="2800"/>
            </a:lvl1pPr>
            <a:lvl2pPr marL="914400" lvl="1" indent="-368935" algn="l">
              <a:spcBef>
                <a:spcPts val="520"/>
              </a:spcBef>
              <a:spcAft>
                <a:spcPts val="0"/>
              </a:spcAft>
              <a:buSzPts val="2210"/>
              <a:buChar char="●"/>
              <a:defRPr sz="2600"/>
            </a:lvl2pPr>
            <a:lvl3pPr marL="1371600" lvl="2" indent="-335280" algn="l">
              <a:spcBef>
                <a:spcPts val="480"/>
              </a:spcBef>
              <a:spcAft>
                <a:spcPts val="0"/>
              </a:spcAft>
              <a:buSzPts val="1680"/>
              <a:buChar char="●"/>
              <a:defRPr sz="2400"/>
            </a:lvl3pPr>
            <a:lvl4pPr marL="1828800" lvl="3" indent="-311150" algn="l">
              <a:spcBef>
                <a:spcPts val="400"/>
              </a:spcBef>
              <a:spcAft>
                <a:spcPts val="0"/>
              </a:spcAft>
              <a:buSzPts val="1300"/>
              <a:buChar char="●"/>
              <a:defRPr sz="2000"/>
            </a:lvl4pPr>
            <a:lvl5pPr marL="2286000" lvl="4" indent="-302895" algn="l">
              <a:spcBef>
                <a:spcPts val="360"/>
              </a:spcBef>
              <a:spcAft>
                <a:spcPts val="0"/>
              </a:spcAft>
              <a:buSzPts val="1170"/>
              <a:buChar char="●"/>
              <a:defRPr sz="1800"/>
            </a:lvl5pPr>
            <a:lvl6pPr marL="2743200" lvl="5" indent="-320039" algn="l">
              <a:spcBef>
                <a:spcPts val="360"/>
              </a:spcBef>
              <a:spcAft>
                <a:spcPts val="0"/>
              </a:spcAft>
              <a:buSzPts val="1440"/>
              <a:buChar char="●"/>
              <a:defRPr/>
            </a:lvl6pPr>
            <a:lvl7pPr marL="3200400" lvl="6" indent="-320039" algn="l">
              <a:spcBef>
                <a:spcPts val="360"/>
              </a:spcBef>
              <a:spcAft>
                <a:spcPts val="0"/>
              </a:spcAft>
              <a:buSzPts val="1440"/>
              <a:buChar char="●"/>
              <a:defRPr/>
            </a:lvl7pPr>
            <a:lvl8pPr marL="3657600" lvl="7" indent="-342900" algn="l">
              <a:spcBef>
                <a:spcPts val="360"/>
              </a:spcBef>
              <a:spcAft>
                <a:spcPts val="0"/>
              </a:spcAft>
              <a:buSzPts val="1800"/>
              <a:buChar char="•"/>
              <a:defRPr/>
            </a:lvl8pPr>
            <a:lvl9pPr marL="4114800" lvl="8" indent="-342900" algn="l">
              <a:spcBef>
                <a:spcPts val="360"/>
              </a:spcBef>
              <a:spcAft>
                <a:spcPts val="0"/>
              </a:spcAft>
              <a:buSzPts val="1800"/>
              <a:buChar char="•"/>
              <a:defRPr/>
            </a:lvl9pPr>
          </a:lstStyle>
          <a:p>
            <a:endParaRPr/>
          </a:p>
        </p:txBody>
      </p:sp>
      <p:sp>
        <p:nvSpPr>
          <p:cNvPr id="84" name="Google Shape;84;p11"/>
          <p:cNvSpPr txBox="1">
            <a:spLocks noGrp="1"/>
          </p:cNvSpPr>
          <p:nvPr>
            <p:ph type="dt" idx="10"/>
          </p:nvPr>
        </p:nvSpPr>
        <p:spPr>
          <a:xfrm>
            <a:off x="457200" y="6356350"/>
            <a:ext cx="2133600" cy="365125"/>
          </a:xfrm>
          <a:prstGeom prst="rect">
            <a:avLst/>
          </a:prstGeom>
          <a:noFill/>
          <a:ln>
            <a:noFill/>
          </a:ln>
        </p:spPr>
        <p:txBody>
          <a:bodyPr spcFirstLastPara="1" wrap="square" lIns="0" tIns="0" rIns="0" bIns="0" anchor="b" anchorCtr="0"/>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5" name="Google Shape;85;p11"/>
          <p:cNvSpPr txBox="1">
            <a:spLocks noGrp="1"/>
          </p:cNvSpPr>
          <p:nvPr>
            <p:ph type="ftr" idx="11"/>
          </p:nvPr>
        </p:nvSpPr>
        <p:spPr>
          <a:xfrm>
            <a:off x="2667000" y="6356350"/>
            <a:ext cx="3352800" cy="365125"/>
          </a:xfrm>
          <a:prstGeom prst="rect">
            <a:avLst/>
          </a:prstGeom>
          <a:noFill/>
          <a:ln>
            <a:noFill/>
          </a:ln>
        </p:spPr>
        <p:txBody>
          <a:bodyPr spcFirstLastPara="1" wrap="square" lIns="0" tIns="0" rIns="0" bIns="0" anchor="b" anchorCtr="0"/>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6" name="Google Shape;86;p11"/>
          <p:cNvSpPr txBox="1">
            <a:spLocks noGrp="1"/>
          </p:cNvSpPr>
          <p:nvPr>
            <p:ph type="sldNum" idx="12"/>
          </p:nvPr>
        </p:nvSpPr>
        <p:spPr>
          <a:xfrm>
            <a:off x="7924800" y="6356350"/>
            <a:ext cx="762000" cy="365125"/>
          </a:xfrm>
          <a:prstGeom prst="rect">
            <a:avLst/>
          </a:prstGeom>
          <a:noFill/>
          <a:ln>
            <a:noFill/>
          </a:ln>
        </p:spPr>
        <p:txBody>
          <a:bodyPr spcFirstLastPara="1" wrap="square" lIns="0" tIns="0" rIns="0" bIns="0" anchor="b"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9.xml"/><Relationship Id="rId13" Type="http://schemas.openxmlformats.org/officeDocument/2006/relationships/image" Target="../media/image2.png"/><Relationship Id="rId3" Type="http://schemas.openxmlformats.org/officeDocument/2006/relationships/slideLayout" Target="../slideLayouts/slideLayout4.xml"/><Relationship Id="rId7" Type="http://schemas.openxmlformats.org/officeDocument/2006/relationships/slideLayout" Target="../slideLayouts/slideLayout8.xml"/><Relationship Id="rId12" Type="http://schemas.openxmlformats.org/officeDocument/2006/relationships/theme" Target="../theme/theme2.xml"/><Relationship Id="rId2" Type="http://schemas.openxmlformats.org/officeDocument/2006/relationships/slideLayout" Target="../slideLayouts/slideLayout3.xml"/><Relationship Id="rId1" Type="http://schemas.openxmlformats.org/officeDocument/2006/relationships/slideLayout" Target="../slideLayouts/slideLayout2.xml"/><Relationship Id="rId6" Type="http://schemas.openxmlformats.org/officeDocument/2006/relationships/slideLayout" Target="../slideLayouts/slideLayout7.xml"/><Relationship Id="rId11" Type="http://schemas.openxmlformats.org/officeDocument/2006/relationships/slideLayout" Target="../slideLayouts/slideLayout12.xml"/><Relationship Id="rId5" Type="http://schemas.openxmlformats.org/officeDocument/2006/relationships/slideLayout" Target="../slideLayouts/slideLayout6.xml"/><Relationship Id="rId10" Type="http://schemas.openxmlformats.org/officeDocument/2006/relationships/slideLayout" Target="../slideLayouts/slideLayout11.xml"/><Relationship Id="rId4" Type="http://schemas.openxmlformats.org/officeDocument/2006/relationships/slideLayout" Target="../slideLayouts/slideLayout5.xml"/><Relationship Id="rId9"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rotWithShape="1">
          <a:blip r:embed="rId3">
            <a:alphaModFix/>
          </a:blip>
          <a:tile tx="0" ty="0" sx="65000" sy="65000" flip="none" algn="tl"/>
        </a:blipFill>
        <a:effectLst/>
      </p:bgPr>
    </p:bg>
    <p:spTree>
      <p:nvGrpSpPr>
        <p:cNvPr id="1" name="Shape 9"/>
        <p:cNvGrpSpPr/>
        <p:nvPr/>
      </p:nvGrpSpPr>
      <p:grpSpPr>
        <a:xfrm>
          <a:off x="0" y="0"/>
          <a:ext cx="0" cy="0"/>
          <a:chOff x="0" y="0"/>
          <a:chExt cx="0" cy="0"/>
        </a:xfrm>
      </p:grpSpPr>
      <p:sp>
        <p:nvSpPr>
          <p:cNvPr id="10" name="Google Shape;10;p1"/>
          <p:cNvSpPr/>
          <p:nvPr/>
        </p:nvSpPr>
        <p:spPr>
          <a:xfrm>
            <a:off x="-9525" y="-7144"/>
            <a:ext cx="9163050" cy="1041400"/>
          </a:xfrm>
          <a:custGeom>
            <a:avLst/>
            <a:gdLst/>
            <a:ahLst/>
            <a:cxnLst/>
            <a:rect l="l" t="t" r="r" b="b"/>
            <a:pathLst>
              <a:path w="5772" h="656" extrusionOk="0">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rgbClr val="0079AD">
                  <a:alpha val="44705"/>
                </a:srgbClr>
              </a:gs>
              <a:gs pos="100000">
                <a:srgbClr val="00E9F7">
                  <a:alpha val="54901"/>
                </a:srgbClr>
              </a:gs>
            </a:gsLst>
            <a:lin ang="5400000" scaled="0"/>
          </a:gra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b="0" i="0" u="none" strike="noStrike" cap="none">
              <a:solidFill>
                <a:schemeClr val="lt1"/>
              </a:solidFill>
              <a:latin typeface="Constantia"/>
              <a:ea typeface="Constantia"/>
              <a:cs typeface="Constantia"/>
              <a:sym typeface="Constantia"/>
            </a:endParaRPr>
          </a:p>
        </p:txBody>
      </p:sp>
      <p:sp>
        <p:nvSpPr>
          <p:cNvPr id="11" name="Google Shape;11;p1"/>
          <p:cNvSpPr/>
          <p:nvPr/>
        </p:nvSpPr>
        <p:spPr>
          <a:xfrm>
            <a:off x="4381500" y="-7144"/>
            <a:ext cx="4762500" cy="638175"/>
          </a:xfrm>
          <a:custGeom>
            <a:avLst/>
            <a:gdLst/>
            <a:ahLst/>
            <a:cxnLst/>
            <a:rect l="l" t="t" r="r" b="b"/>
            <a:pathLst>
              <a:path w="3000" h="595" extrusionOk="0">
                <a:moveTo>
                  <a:pt x="0" y="0"/>
                </a:moveTo>
                <a:cubicBezTo>
                  <a:pt x="174" y="102"/>
                  <a:pt x="1168" y="533"/>
                  <a:pt x="1668" y="564"/>
                </a:cubicBezTo>
                <a:cubicBezTo>
                  <a:pt x="2168" y="595"/>
                  <a:pt x="2778" y="279"/>
                  <a:pt x="3000" y="186"/>
                </a:cubicBezTo>
                <a:lnTo>
                  <a:pt x="3000" y="6"/>
                </a:lnTo>
                <a:lnTo>
                  <a:pt x="0" y="0"/>
                </a:lnTo>
                <a:close/>
              </a:path>
            </a:pathLst>
          </a:custGeom>
          <a:gradFill>
            <a:gsLst>
              <a:gs pos="0">
                <a:srgbClr val="00ABB4">
                  <a:alpha val="29803"/>
                </a:srgbClr>
              </a:gs>
              <a:gs pos="80000">
                <a:srgbClr val="0099E4">
                  <a:alpha val="44705"/>
                </a:srgbClr>
              </a:gs>
              <a:gs pos="100000">
                <a:srgbClr val="0099E4">
                  <a:alpha val="44705"/>
                </a:srgbClr>
              </a:gs>
            </a:gsLst>
            <a:lin ang="5400000" scaled="0"/>
          </a:gra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b="0" i="0" u="none" strike="noStrike" cap="none">
              <a:solidFill>
                <a:schemeClr val="lt1"/>
              </a:solidFill>
              <a:latin typeface="Constantia"/>
              <a:ea typeface="Constantia"/>
              <a:cs typeface="Constantia"/>
              <a:sym typeface="Constantia"/>
            </a:endParaRPr>
          </a:p>
        </p:txBody>
      </p:sp>
      <p:sp>
        <p:nvSpPr>
          <p:cNvPr id="12" name="Google Shape;12;p1"/>
          <p:cNvSpPr txBox="1">
            <a:spLocks noGrp="1"/>
          </p:cNvSpPr>
          <p:nvPr>
            <p:ph type="title"/>
          </p:nvPr>
        </p:nvSpPr>
        <p:spPr>
          <a:xfrm>
            <a:off x="457200" y="704088"/>
            <a:ext cx="8229600" cy="1143000"/>
          </a:xfrm>
          <a:prstGeom prst="rect">
            <a:avLst/>
          </a:prstGeom>
          <a:noFill/>
          <a:ln>
            <a:noFill/>
          </a:ln>
        </p:spPr>
        <p:txBody>
          <a:bodyPr spcFirstLastPara="1" wrap="square" lIns="0" tIns="45700" rIns="0" bIns="0" anchor="b" anchorCtr="0"/>
          <a:lstStyle>
            <a:lvl1pPr marR="0" lvl="0" algn="l" rtl="0">
              <a:spcBef>
                <a:spcPts val="0"/>
              </a:spcBef>
              <a:spcAft>
                <a:spcPts val="0"/>
              </a:spcAft>
              <a:buClr>
                <a:schemeClr val="lt2"/>
              </a:buClr>
              <a:buSzPts val="5000"/>
              <a:buFont typeface="Calibri"/>
              <a:buNone/>
              <a:defRPr sz="5000" b="0" i="0" u="none" strike="noStrike" cap="none">
                <a:solidFill>
                  <a:schemeClr val="lt2"/>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3" name="Google Shape;13;p1"/>
          <p:cNvSpPr txBox="1">
            <a:spLocks noGrp="1"/>
          </p:cNvSpPr>
          <p:nvPr>
            <p:ph type="body" idx="1"/>
          </p:nvPr>
        </p:nvSpPr>
        <p:spPr>
          <a:xfrm>
            <a:off x="457200" y="1935480"/>
            <a:ext cx="8229600" cy="4389120"/>
          </a:xfrm>
          <a:prstGeom prst="rect">
            <a:avLst/>
          </a:prstGeom>
          <a:noFill/>
          <a:ln>
            <a:noFill/>
          </a:ln>
        </p:spPr>
        <p:txBody>
          <a:bodyPr spcFirstLastPara="1" wrap="square" lIns="91425" tIns="45700" rIns="91425" bIns="45700" anchor="t" anchorCtr="0"/>
          <a:lstStyle>
            <a:lvl1pPr marL="457200" marR="0" lvl="0" indent="-385445" algn="l" rtl="0">
              <a:spcBef>
                <a:spcPts val="520"/>
              </a:spcBef>
              <a:spcAft>
                <a:spcPts val="0"/>
              </a:spcAft>
              <a:buClr>
                <a:schemeClr val="accent3"/>
              </a:buClr>
              <a:buSzPts val="2470"/>
              <a:buFont typeface="Noto Sans Symbols"/>
              <a:buChar char="●"/>
              <a:defRPr sz="2600" b="0" i="0" u="none" strike="noStrike" cap="none">
                <a:solidFill>
                  <a:schemeClr val="lt1"/>
                </a:solidFill>
                <a:latin typeface="Constantia"/>
                <a:ea typeface="Constantia"/>
                <a:cs typeface="Constantia"/>
                <a:sym typeface="Constantia"/>
              </a:defRPr>
            </a:lvl1pPr>
            <a:lvl2pPr marL="914400" marR="0" lvl="1" indent="-358140" algn="l" rtl="0">
              <a:spcBef>
                <a:spcPts val="480"/>
              </a:spcBef>
              <a:spcAft>
                <a:spcPts val="0"/>
              </a:spcAft>
              <a:buClr>
                <a:schemeClr val="accent1"/>
              </a:buClr>
              <a:buSzPts val="2040"/>
              <a:buFont typeface="Noto Sans Symbols"/>
              <a:buChar char="●"/>
              <a:defRPr sz="2400" b="0" i="0" u="none" strike="noStrike" cap="none">
                <a:solidFill>
                  <a:schemeClr val="lt1"/>
                </a:solidFill>
                <a:latin typeface="Constantia"/>
                <a:ea typeface="Constantia"/>
                <a:cs typeface="Constantia"/>
                <a:sym typeface="Constantia"/>
              </a:defRPr>
            </a:lvl2pPr>
            <a:lvl3pPr marL="1371600" marR="0" lvl="2" indent="-321944" algn="l" rtl="0">
              <a:spcBef>
                <a:spcPts val="420"/>
              </a:spcBef>
              <a:spcAft>
                <a:spcPts val="0"/>
              </a:spcAft>
              <a:buClr>
                <a:schemeClr val="accent2"/>
              </a:buClr>
              <a:buSzPts val="1470"/>
              <a:buFont typeface="Noto Sans Symbols"/>
              <a:buChar char="●"/>
              <a:defRPr sz="2100" b="0" i="0" u="none" strike="noStrike" cap="none">
                <a:solidFill>
                  <a:schemeClr val="lt1"/>
                </a:solidFill>
                <a:latin typeface="Constantia"/>
                <a:ea typeface="Constantia"/>
                <a:cs typeface="Constantia"/>
                <a:sym typeface="Constantia"/>
              </a:defRPr>
            </a:lvl3pPr>
            <a:lvl4pPr marL="1828800" marR="0" lvl="3" indent="-311150" algn="l" rtl="0">
              <a:spcBef>
                <a:spcPts val="400"/>
              </a:spcBef>
              <a:spcAft>
                <a:spcPts val="0"/>
              </a:spcAft>
              <a:buClr>
                <a:schemeClr val="accent3"/>
              </a:buClr>
              <a:buSzPts val="1300"/>
              <a:buFont typeface="Noto Sans Symbols"/>
              <a:buChar char="●"/>
              <a:defRPr sz="2000" b="0" i="0" u="none" strike="noStrike" cap="none">
                <a:solidFill>
                  <a:schemeClr val="lt1"/>
                </a:solidFill>
                <a:latin typeface="Constantia"/>
                <a:ea typeface="Constantia"/>
                <a:cs typeface="Constantia"/>
                <a:sym typeface="Constantia"/>
              </a:defRPr>
            </a:lvl4pPr>
            <a:lvl5pPr marL="2286000" marR="0" lvl="4" indent="-311150" algn="l" rtl="0">
              <a:spcBef>
                <a:spcPts val="400"/>
              </a:spcBef>
              <a:spcAft>
                <a:spcPts val="0"/>
              </a:spcAft>
              <a:buClr>
                <a:schemeClr val="accent4"/>
              </a:buClr>
              <a:buSzPts val="1300"/>
              <a:buFont typeface="Noto Sans Symbols"/>
              <a:buChar char="●"/>
              <a:defRPr sz="2000" b="0" i="0" u="none" strike="noStrike" cap="none">
                <a:solidFill>
                  <a:schemeClr val="lt1"/>
                </a:solidFill>
                <a:latin typeface="Constantia"/>
                <a:ea typeface="Constantia"/>
                <a:cs typeface="Constantia"/>
                <a:sym typeface="Constantia"/>
              </a:defRPr>
            </a:lvl5pPr>
            <a:lvl6pPr marL="2743200" marR="0" lvl="5" indent="-320039" algn="l" rtl="0">
              <a:spcBef>
                <a:spcPts val="360"/>
              </a:spcBef>
              <a:spcAft>
                <a:spcPts val="0"/>
              </a:spcAft>
              <a:buClr>
                <a:schemeClr val="accent5"/>
              </a:buClr>
              <a:buSzPts val="1440"/>
              <a:buFont typeface="Noto Sans Symbols"/>
              <a:buChar char="●"/>
              <a:defRPr sz="1800" b="0" i="0" u="none" strike="noStrike" cap="none">
                <a:solidFill>
                  <a:schemeClr val="lt1"/>
                </a:solidFill>
                <a:latin typeface="Constantia"/>
                <a:ea typeface="Constantia"/>
                <a:cs typeface="Constantia"/>
                <a:sym typeface="Constantia"/>
              </a:defRPr>
            </a:lvl6pPr>
            <a:lvl7pPr marL="3200400" marR="0" lvl="6" indent="-309879" algn="l" rtl="0">
              <a:spcBef>
                <a:spcPts val="320"/>
              </a:spcBef>
              <a:spcAft>
                <a:spcPts val="0"/>
              </a:spcAft>
              <a:buClr>
                <a:schemeClr val="accent6"/>
              </a:buClr>
              <a:buSzPts val="1280"/>
              <a:buFont typeface="Noto Sans Symbols"/>
              <a:buChar char="●"/>
              <a:defRPr sz="1600" b="0" i="0" u="none" strike="noStrike" cap="none">
                <a:solidFill>
                  <a:schemeClr val="lt1"/>
                </a:solidFill>
                <a:latin typeface="Constantia"/>
                <a:ea typeface="Constantia"/>
                <a:cs typeface="Constantia"/>
                <a:sym typeface="Constantia"/>
              </a:defRPr>
            </a:lvl7pPr>
            <a:lvl8pPr marL="3657600" marR="0" lvl="7" indent="-330200" algn="l" rtl="0">
              <a:spcBef>
                <a:spcPts val="320"/>
              </a:spcBef>
              <a:spcAft>
                <a:spcPts val="0"/>
              </a:spcAft>
              <a:buClr>
                <a:schemeClr val="lt2"/>
              </a:buClr>
              <a:buSzPts val="1600"/>
              <a:buFont typeface="Constantia"/>
              <a:buChar char="•"/>
              <a:defRPr sz="1600" b="0" i="0" u="none" strike="noStrike" cap="none">
                <a:solidFill>
                  <a:schemeClr val="lt1"/>
                </a:solidFill>
                <a:latin typeface="Constantia"/>
                <a:ea typeface="Constantia"/>
                <a:cs typeface="Constantia"/>
                <a:sym typeface="Constantia"/>
              </a:defRPr>
            </a:lvl8pPr>
            <a:lvl9pPr marL="4114800" marR="0" lvl="8" indent="-317500" algn="l" rtl="0">
              <a:spcBef>
                <a:spcPts val="280"/>
              </a:spcBef>
              <a:spcAft>
                <a:spcPts val="0"/>
              </a:spcAft>
              <a:buClr>
                <a:schemeClr val="lt2"/>
              </a:buClr>
              <a:buSzPts val="1400"/>
              <a:buFont typeface="Constantia"/>
              <a:buChar char="•"/>
              <a:defRPr sz="1400" b="0" i="0" u="none" strike="noStrike" cap="none">
                <a:solidFill>
                  <a:schemeClr val="lt1"/>
                </a:solidFill>
                <a:latin typeface="Constantia"/>
                <a:ea typeface="Constantia"/>
                <a:cs typeface="Constantia"/>
                <a:sym typeface="Constantia"/>
              </a:defRPr>
            </a:lvl9pPr>
          </a:lstStyle>
          <a:p>
            <a:endParaRPr/>
          </a:p>
        </p:txBody>
      </p:sp>
      <p:sp>
        <p:nvSpPr>
          <p:cNvPr id="14" name="Google Shape;14;p1"/>
          <p:cNvSpPr txBox="1">
            <a:spLocks noGrp="1"/>
          </p:cNvSpPr>
          <p:nvPr>
            <p:ph type="dt" idx="10"/>
          </p:nvPr>
        </p:nvSpPr>
        <p:spPr>
          <a:xfrm>
            <a:off x="457200" y="6356350"/>
            <a:ext cx="2133600" cy="365125"/>
          </a:xfrm>
          <a:prstGeom prst="rect">
            <a:avLst/>
          </a:prstGeom>
          <a:noFill/>
          <a:ln>
            <a:noFill/>
          </a:ln>
        </p:spPr>
        <p:txBody>
          <a:bodyPr spcFirstLastPara="1" wrap="square" lIns="0" tIns="0" rIns="0" bIns="0" anchor="b" anchorCtr="0"/>
          <a:lstStyle>
            <a:lvl1pPr marR="0" lvl="0" algn="l" rtl="0">
              <a:spcBef>
                <a:spcPts val="0"/>
              </a:spcBef>
              <a:spcAft>
                <a:spcPts val="0"/>
              </a:spcAft>
              <a:buSzPts val="1400"/>
              <a:buNone/>
              <a:defRPr sz="1200" b="0" i="0" u="none" strike="noStrike" cap="none">
                <a:solidFill>
                  <a:srgbClr val="D0E9ED"/>
                </a:solidFill>
                <a:latin typeface="Constantia"/>
                <a:ea typeface="Constantia"/>
                <a:cs typeface="Constantia"/>
                <a:sym typeface="Constantia"/>
              </a:defRPr>
            </a:lvl1pPr>
            <a:lvl2pPr marR="0" lvl="1" algn="l" rtl="0">
              <a:spcBef>
                <a:spcPts val="0"/>
              </a:spcBef>
              <a:spcAft>
                <a:spcPts val="0"/>
              </a:spcAft>
              <a:buSzPts val="1400"/>
              <a:buNone/>
              <a:defRPr sz="1800" b="0" i="0" u="none" strike="noStrike" cap="none">
                <a:solidFill>
                  <a:schemeClr val="lt1"/>
                </a:solidFill>
                <a:latin typeface="Constantia"/>
                <a:ea typeface="Constantia"/>
                <a:cs typeface="Constantia"/>
                <a:sym typeface="Constantia"/>
              </a:defRPr>
            </a:lvl2pPr>
            <a:lvl3pPr marR="0" lvl="2" algn="l" rtl="0">
              <a:spcBef>
                <a:spcPts val="0"/>
              </a:spcBef>
              <a:spcAft>
                <a:spcPts val="0"/>
              </a:spcAft>
              <a:buSzPts val="1400"/>
              <a:buNone/>
              <a:defRPr sz="1800" b="0" i="0" u="none" strike="noStrike" cap="none">
                <a:solidFill>
                  <a:schemeClr val="lt1"/>
                </a:solidFill>
                <a:latin typeface="Constantia"/>
                <a:ea typeface="Constantia"/>
                <a:cs typeface="Constantia"/>
                <a:sym typeface="Constantia"/>
              </a:defRPr>
            </a:lvl3pPr>
            <a:lvl4pPr marR="0" lvl="3" algn="l" rtl="0">
              <a:spcBef>
                <a:spcPts val="0"/>
              </a:spcBef>
              <a:spcAft>
                <a:spcPts val="0"/>
              </a:spcAft>
              <a:buSzPts val="1400"/>
              <a:buNone/>
              <a:defRPr sz="1800" b="0" i="0" u="none" strike="noStrike" cap="none">
                <a:solidFill>
                  <a:schemeClr val="lt1"/>
                </a:solidFill>
                <a:latin typeface="Constantia"/>
                <a:ea typeface="Constantia"/>
                <a:cs typeface="Constantia"/>
                <a:sym typeface="Constantia"/>
              </a:defRPr>
            </a:lvl4pPr>
            <a:lvl5pPr marR="0" lvl="4" algn="l" rtl="0">
              <a:spcBef>
                <a:spcPts val="0"/>
              </a:spcBef>
              <a:spcAft>
                <a:spcPts val="0"/>
              </a:spcAft>
              <a:buSzPts val="1400"/>
              <a:buNone/>
              <a:defRPr sz="1800" b="0" i="0" u="none" strike="noStrike" cap="none">
                <a:solidFill>
                  <a:schemeClr val="lt1"/>
                </a:solidFill>
                <a:latin typeface="Constantia"/>
                <a:ea typeface="Constantia"/>
                <a:cs typeface="Constantia"/>
                <a:sym typeface="Constantia"/>
              </a:defRPr>
            </a:lvl5pPr>
            <a:lvl6pPr marR="0" lvl="5" algn="l" rtl="0">
              <a:spcBef>
                <a:spcPts val="0"/>
              </a:spcBef>
              <a:spcAft>
                <a:spcPts val="0"/>
              </a:spcAft>
              <a:buSzPts val="1400"/>
              <a:buNone/>
              <a:defRPr sz="1800" b="0" i="0" u="none" strike="noStrike" cap="none">
                <a:solidFill>
                  <a:schemeClr val="lt1"/>
                </a:solidFill>
                <a:latin typeface="Constantia"/>
                <a:ea typeface="Constantia"/>
                <a:cs typeface="Constantia"/>
                <a:sym typeface="Constantia"/>
              </a:defRPr>
            </a:lvl6pPr>
            <a:lvl7pPr marR="0" lvl="6" algn="l" rtl="0">
              <a:spcBef>
                <a:spcPts val="0"/>
              </a:spcBef>
              <a:spcAft>
                <a:spcPts val="0"/>
              </a:spcAft>
              <a:buSzPts val="1400"/>
              <a:buNone/>
              <a:defRPr sz="1800" b="0" i="0" u="none" strike="noStrike" cap="none">
                <a:solidFill>
                  <a:schemeClr val="lt1"/>
                </a:solidFill>
                <a:latin typeface="Constantia"/>
                <a:ea typeface="Constantia"/>
                <a:cs typeface="Constantia"/>
                <a:sym typeface="Constantia"/>
              </a:defRPr>
            </a:lvl7pPr>
            <a:lvl8pPr marR="0" lvl="7" algn="l" rtl="0">
              <a:spcBef>
                <a:spcPts val="0"/>
              </a:spcBef>
              <a:spcAft>
                <a:spcPts val="0"/>
              </a:spcAft>
              <a:buSzPts val="1400"/>
              <a:buNone/>
              <a:defRPr sz="1800" b="0" i="0" u="none" strike="noStrike" cap="none">
                <a:solidFill>
                  <a:schemeClr val="lt1"/>
                </a:solidFill>
                <a:latin typeface="Constantia"/>
                <a:ea typeface="Constantia"/>
                <a:cs typeface="Constantia"/>
                <a:sym typeface="Constantia"/>
              </a:defRPr>
            </a:lvl8pPr>
            <a:lvl9pPr marR="0" lvl="8" algn="l" rtl="0">
              <a:spcBef>
                <a:spcPts val="0"/>
              </a:spcBef>
              <a:spcAft>
                <a:spcPts val="0"/>
              </a:spcAft>
              <a:buSzPts val="1400"/>
              <a:buNone/>
              <a:defRPr sz="1800" b="0" i="0" u="none" strike="noStrike" cap="none">
                <a:solidFill>
                  <a:schemeClr val="lt1"/>
                </a:solidFill>
                <a:latin typeface="Constantia"/>
                <a:ea typeface="Constantia"/>
                <a:cs typeface="Constantia"/>
                <a:sym typeface="Constantia"/>
              </a:defRPr>
            </a:lvl9pPr>
          </a:lstStyle>
          <a:p>
            <a:endParaRPr/>
          </a:p>
        </p:txBody>
      </p:sp>
      <p:sp>
        <p:nvSpPr>
          <p:cNvPr id="15" name="Google Shape;15;p1"/>
          <p:cNvSpPr txBox="1">
            <a:spLocks noGrp="1"/>
          </p:cNvSpPr>
          <p:nvPr>
            <p:ph type="ftr" idx="11"/>
          </p:nvPr>
        </p:nvSpPr>
        <p:spPr>
          <a:xfrm>
            <a:off x="2667000" y="6356350"/>
            <a:ext cx="3352800" cy="365125"/>
          </a:xfrm>
          <a:prstGeom prst="rect">
            <a:avLst/>
          </a:prstGeom>
          <a:noFill/>
          <a:ln>
            <a:noFill/>
          </a:ln>
        </p:spPr>
        <p:txBody>
          <a:bodyPr spcFirstLastPara="1" wrap="square" lIns="0" tIns="0" rIns="0" bIns="0" anchor="b" anchorCtr="0"/>
          <a:lstStyle>
            <a:lvl1pPr marR="0" lvl="0" algn="l" rtl="0">
              <a:spcBef>
                <a:spcPts val="0"/>
              </a:spcBef>
              <a:spcAft>
                <a:spcPts val="0"/>
              </a:spcAft>
              <a:buSzPts val="1400"/>
              <a:buNone/>
              <a:defRPr sz="1200" b="0" i="0" u="none" strike="noStrike" cap="none">
                <a:solidFill>
                  <a:srgbClr val="D0E9ED"/>
                </a:solidFill>
                <a:latin typeface="Constantia"/>
                <a:ea typeface="Constantia"/>
                <a:cs typeface="Constantia"/>
                <a:sym typeface="Constantia"/>
              </a:defRPr>
            </a:lvl1pPr>
            <a:lvl2pPr marR="0" lvl="1" algn="l" rtl="0">
              <a:spcBef>
                <a:spcPts val="0"/>
              </a:spcBef>
              <a:spcAft>
                <a:spcPts val="0"/>
              </a:spcAft>
              <a:buSzPts val="1400"/>
              <a:buNone/>
              <a:defRPr sz="1800" b="0" i="0" u="none" strike="noStrike" cap="none">
                <a:solidFill>
                  <a:schemeClr val="lt1"/>
                </a:solidFill>
                <a:latin typeface="Constantia"/>
                <a:ea typeface="Constantia"/>
                <a:cs typeface="Constantia"/>
                <a:sym typeface="Constantia"/>
              </a:defRPr>
            </a:lvl2pPr>
            <a:lvl3pPr marR="0" lvl="2" algn="l" rtl="0">
              <a:spcBef>
                <a:spcPts val="0"/>
              </a:spcBef>
              <a:spcAft>
                <a:spcPts val="0"/>
              </a:spcAft>
              <a:buSzPts val="1400"/>
              <a:buNone/>
              <a:defRPr sz="1800" b="0" i="0" u="none" strike="noStrike" cap="none">
                <a:solidFill>
                  <a:schemeClr val="lt1"/>
                </a:solidFill>
                <a:latin typeface="Constantia"/>
                <a:ea typeface="Constantia"/>
                <a:cs typeface="Constantia"/>
                <a:sym typeface="Constantia"/>
              </a:defRPr>
            </a:lvl3pPr>
            <a:lvl4pPr marR="0" lvl="3" algn="l" rtl="0">
              <a:spcBef>
                <a:spcPts val="0"/>
              </a:spcBef>
              <a:spcAft>
                <a:spcPts val="0"/>
              </a:spcAft>
              <a:buSzPts val="1400"/>
              <a:buNone/>
              <a:defRPr sz="1800" b="0" i="0" u="none" strike="noStrike" cap="none">
                <a:solidFill>
                  <a:schemeClr val="lt1"/>
                </a:solidFill>
                <a:latin typeface="Constantia"/>
                <a:ea typeface="Constantia"/>
                <a:cs typeface="Constantia"/>
                <a:sym typeface="Constantia"/>
              </a:defRPr>
            </a:lvl4pPr>
            <a:lvl5pPr marR="0" lvl="4" algn="l" rtl="0">
              <a:spcBef>
                <a:spcPts val="0"/>
              </a:spcBef>
              <a:spcAft>
                <a:spcPts val="0"/>
              </a:spcAft>
              <a:buSzPts val="1400"/>
              <a:buNone/>
              <a:defRPr sz="1800" b="0" i="0" u="none" strike="noStrike" cap="none">
                <a:solidFill>
                  <a:schemeClr val="lt1"/>
                </a:solidFill>
                <a:latin typeface="Constantia"/>
                <a:ea typeface="Constantia"/>
                <a:cs typeface="Constantia"/>
                <a:sym typeface="Constantia"/>
              </a:defRPr>
            </a:lvl5pPr>
            <a:lvl6pPr marR="0" lvl="5" algn="l" rtl="0">
              <a:spcBef>
                <a:spcPts val="0"/>
              </a:spcBef>
              <a:spcAft>
                <a:spcPts val="0"/>
              </a:spcAft>
              <a:buSzPts val="1400"/>
              <a:buNone/>
              <a:defRPr sz="1800" b="0" i="0" u="none" strike="noStrike" cap="none">
                <a:solidFill>
                  <a:schemeClr val="lt1"/>
                </a:solidFill>
                <a:latin typeface="Constantia"/>
                <a:ea typeface="Constantia"/>
                <a:cs typeface="Constantia"/>
                <a:sym typeface="Constantia"/>
              </a:defRPr>
            </a:lvl6pPr>
            <a:lvl7pPr marR="0" lvl="6" algn="l" rtl="0">
              <a:spcBef>
                <a:spcPts val="0"/>
              </a:spcBef>
              <a:spcAft>
                <a:spcPts val="0"/>
              </a:spcAft>
              <a:buSzPts val="1400"/>
              <a:buNone/>
              <a:defRPr sz="1800" b="0" i="0" u="none" strike="noStrike" cap="none">
                <a:solidFill>
                  <a:schemeClr val="lt1"/>
                </a:solidFill>
                <a:latin typeface="Constantia"/>
                <a:ea typeface="Constantia"/>
                <a:cs typeface="Constantia"/>
                <a:sym typeface="Constantia"/>
              </a:defRPr>
            </a:lvl7pPr>
            <a:lvl8pPr marR="0" lvl="7" algn="l" rtl="0">
              <a:spcBef>
                <a:spcPts val="0"/>
              </a:spcBef>
              <a:spcAft>
                <a:spcPts val="0"/>
              </a:spcAft>
              <a:buSzPts val="1400"/>
              <a:buNone/>
              <a:defRPr sz="1800" b="0" i="0" u="none" strike="noStrike" cap="none">
                <a:solidFill>
                  <a:schemeClr val="lt1"/>
                </a:solidFill>
                <a:latin typeface="Constantia"/>
                <a:ea typeface="Constantia"/>
                <a:cs typeface="Constantia"/>
                <a:sym typeface="Constantia"/>
              </a:defRPr>
            </a:lvl8pPr>
            <a:lvl9pPr marR="0" lvl="8" algn="l" rtl="0">
              <a:spcBef>
                <a:spcPts val="0"/>
              </a:spcBef>
              <a:spcAft>
                <a:spcPts val="0"/>
              </a:spcAft>
              <a:buSzPts val="1400"/>
              <a:buNone/>
              <a:defRPr sz="1800" b="0" i="0" u="none" strike="noStrike" cap="none">
                <a:solidFill>
                  <a:schemeClr val="lt1"/>
                </a:solidFill>
                <a:latin typeface="Constantia"/>
                <a:ea typeface="Constantia"/>
                <a:cs typeface="Constantia"/>
                <a:sym typeface="Constantia"/>
              </a:defRPr>
            </a:lvl9pPr>
          </a:lstStyle>
          <a:p>
            <a:endParaRPr/>
          </a:p>
        </p:txBody>
      </p:sp>
      <p:sp>
        <p:nvSpPr>
          <p:cNvPr id="16" name="Google Shape;16;p1"/>
          <p:cNvSpPr txBox="1">
            <a:spLocks noGrp="1"/>
          </p:cNvSpPr>
          <p:nvPr>
            <p:ph type="sldNum" idx="12"/>
          </p:nvPr>
        </p:nvSpPr>
        <p:spPr>
          <a:xfrm>
            <a:off x="7924800" y="6356350"/>
            <a:ext cx="762000" cy="365125"/>
          </a:xfrm>
          <a:prstGeom prst="rect">
            <a:avLst/>
          </a:prstGeom>
          <a:noFill/>
          <a:ln>
            <a:noFill/>
          </a:ln>
        </p:spPr>
        <p:txBody>
          <a:bodyPr spcFirstLastPara="1" wrap="square" lIns="0" tIns="0" rIns="0" bIns="0" anchor="b" anchorCtr="0">
            <a:noAutofit/>
          </a:bodyPr>
          <a:lstStyle>
            <a:lvl1pPr marL="0" marR="0" lvl="0" indent="0" algn="r" rtl="0">
              <a:spcBef>
                <a:spcPts val="0"/>
              </a:spcBef>
              <a:buNone/>
              <a:defRPr sz="1200" b="0" i="0" u="none" strike="noStrike" cap="none">
                <a:solidFill>
                  <a:srgbClr val="D0E9ED"/>
                </a:solidFill>
                <a:latin typeface="Constantia"/>
                <a:ea typeface="Constantia"/>
                <a:cs typeface="Constantia"/>
                <a:sym typeface="Constantia"/>
              </a:defRPr>
            </a:lvl1pPr>
            <a:lvl2pPr marL="0" marR="0" lvl="1" indent="0" algn="r" rtl="0">
              <a:spcBef>
                <a:spcPts val="0"/>
              </a:spcBef>
              <a:buNone/>
              <a:defRPr sz="1200" b="0" i="0" u="none" strike="noStrike" cap="none">
                <a:solidFill>
                  <a:srgbClr val="D0E9ED"/>
                </a:solidFill>
                <a:latin typeface="Constantia"/>
                <a:ea typeface="Constantia"/>
                <a:cs typeface="Constantia"/>
                <a:sym typeface="Constantia"/>
              </a:defRPr>
            </a:lvl2pPr>
            <a:lvl3pPr marL="0" marR="0" lvl="2" indent="0" algn="r" rtl="0">
              <a:spcBef>
                <a:spcPts val="0"/>
              </a:spcBef>
              <a:buNone/>
              <a:defRPr sz="1200" b="0" i="0" u="none" strike="noStrike" cap="none">
                <a:solidFill>
                  <a:srgbClr val="D0E9ED"/>
                </a:solidFill>
                <a:latin typeface="Constantia"/>
                <a:ea typeface="Constantia"/>
                <a:cs typeface="Constantia"/>
                <a:sym typeface="Constantia"/>
              </a:defRPr>
            </a:lvl3pPr>
            <a:lvl4pPr marL="0" marR="0" lvl="3" indent="0" algn="r" rtl="0">
              <a:spcBef>
                <a:spcPts val="0"/>
              </a:spcBef>
              <a:buNone/>
              <a:defRPr sz="1200" b="0" i="0" u="none" strike="noStrike" cap="none">
                <a:solidFill>
                  <a:srgbClr val="D0E9ED"/>
                </a:solidFill>
                <a:latin typeface="Constantia"/>
                <a:ea typeface="Constantia"/>
                <a:cs typeface="Constantia"/>
                <a:sym typeface="Constantia"/>
              </a:defRPr>
            </a:lvl4pPr>
            <a:lvl5pPr marL="0" marR="0" lvl="4" indent="0" algn="r" rtl="0">
              <a:spcBef>
                <a:spcPts val="0"/>
              </a:spcBef>
              <a:buNone/>
              <a:defRPr sz="1200" b="0" i="0" u="none" strike="noStrike" cap="none">
                <a:solidFill>
                  <a:srgbClr val="D0E9ED"/>
                </a:solidFill>
                <a:latin typeface="Constantia"/>
                <a:ea typeface="Constantia"/>
                <a:cs typeface="Constantia"/>
                <a:sym typeface="Constantia"/>
              </a:defRPr>
            </a:lvl5pPr>
            <a:lvl6pPr marL="0" marR="0" lvl="5" indent="0" algn="r" rtl="0">
              <a:spcBef>
                <a:spcPts val="0"/>
              </a:spcBef>
              <a:buNone/>
              <a:defRPr sz="1200" b="0" i="0" u="none" strike="noStrike" cap="none">
                <a:solidFill>
                  <a:srgbClr val="D0E9ED"/>
                </a:solidFill>
                <a:latin typeface="Constantia"/>
                <a:ea typeface="Constantia"/>
                <a:cs typeface="Constantia"/>
                <a:sym typeface="Constantia"/>
              </a:defRPr>
            </a:lvl6pPr>
            <a:lvl7pPr marL="0" marR="0" lvl="6" indent="0" algn="r" rtl="0">
              <a:spcBef>
                <a:spcPts val="0"/>
              </a:spcBef>
              <a:buNone/>
              <a:defRPr sz="1200" b="0" i="0" u="none" strike="noStrike" cap="none">
                <a:solidFill>
                  <a:srgbClr val="D0E9ED"/>
                </a:solidFill>
                <a:latin typeface="Constantia"/>
                <a:ea typeface="Constantia"/>
                <a:cs typeface="Constantia"/>
                <a:sym typeface="Constantia"/>
              </a:defRPr>
            </a:lvl7pPr>
            <a:lvl8pPr marL="0" marR="0" lvl="7" indent="0" algn="r" rtl="0">
              <a:spcBef>
                <a:spcPts val="0"/>
              </a:spcBef>
              <a:buNone/>
              <a:defRPr sz="1200" b="0" i="0" u="none" strike="noStrike" cap="none">
                <a:solidFill>
                  <a:srgbClr val="D0E9ED"/>
                </a:solidFill>
                <a:latin typeface="Constantia"/>
                <a:ea typeface="Constantia"/>
                <a:cs typeface="Constantia"/>
                <a:sym typeface="Constantia"/>
              </a:defRPr>
            </a:lvl8pPr>
            <a:lvl9pPr marL="0" marR="0" lvl="8" indent="0" algn="r" rtl="0">
              <a:spcBef>
                <a:spcPts val="0"/>
              </a:spcBef>
              <a:buNone/>
              <a:defRPr sz="1200" b="0" i="0" u="none" strike="noStrike" cap="none">
                <a:solidFill>
                  <a:srgbClr val="D0E9ED"/>
                </a:solidFill>
                <a:latin typeface="Constantia"/>
                <a:ea typeface="Constantia"/>
                <a:cs typeface="Constantia"/>
                <a:sym typeface="Constantia"/>
              </a:defRPr>
            </a:lvl9pPr>
          </a:lstStyle>
          <a:p>
            <a:pPr marL="0" lvl="0" indent="0" algn="r" rtl="0">
              <a:spcBef>
                <a:spcPts val="0"/>
              </a:spcBef>
              <a:spcAft>
                <a:spcPts val="0"/>
              </a:spcAft>
              <a:buNone/>
            </a:pPr>
            <a:fld id="{00000000-1234-1234-1234-123412341234}" type="slidenum">
              <a:rPr lang="en-GB"/>
              <a:t>‹#›</a:t>
            </a:fld>
            <a:endParaRPr/>
          </a:p>
        </p:txBody>
      </p:sp>
      <p:grpSp>
        <p:nvGrpSpPr>
          <p:cNvPr id="17" name="Google Shape;17;p1"/>
          <p:cNvGrpSpPr/>
          <p:nvPr/>
        </p:nvGrpSpPr>
        <p:grpSpPr>
          <a:xfrm>
            <a:off x="-29294" y="-16113"/>
            <a:ext cx="9198255" cy="1086266"/>
            <a:chOff x="-29322" y="-1971"/>
            <a:chExt cx="9198255" cy="1086266"/>
          </a:xfrm>
        </p:grpSpPr>
        <p:sp>
          <p:nvSpPr>
            <p:cNvPr id="18" name="Google Shape;18;p1"/>
            <p:cNvSpPr/>
            <p:nvPr/>
          </p:nvSpPr>
          <p:spPr>
            <a:xfrm rot="-164308">
              <a:off x="-19045" y="216550"/>
              <a:ext cx="9163050" cy="649224"/>
            </a:xfrm>
            <a:custGeom>
              <a:avLst/>
              <a:gdLst/>
              <a:ahLst/>
              <a:cxnLst/>
              <a:rect l="l" t="t" r="r" b="b"/>
              <a:pathLst>
                <a:path w="5772" h="1055" extrusionOk="0">
                  <a:moveTo>
                    <a:pt x="0" y="966"/>
                  </a:moveTo>
                  <a:cubicBezTo>
                    <a:pt x="282" y="738"/>
                    <a:pt x="923" y="275"/>
                    <a:pt x="1608" y="282"/>
                  </a:cubicBezTo>
                  <a:cubicBezTo>
                    <a:pt x="2293" y="289"/>
                    <a:pt x="3416" y="1055"/>
                    <a:pt x="4110" y="1008"/>
                  </a:cubicBezTo>
                  <a:cubicBezTo>
                    <a:pt x="4804" y="961"/>
                    <a:pt x="5426" y="210"/>
                    <a:pt x="5772" y="0"/>
                  </a:cubicBezTo>
                </a:path>
              </a:pathLst>
            </a:custGeom>
            <a:noFill/>
            <a:ln w="10775" cap="flat" cmpd="sng">
              <a:solidFill>
                <a:srgbClr val="09B6BE"/>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lt1"/>
                </a:solidFill>
                <a:latin typeface="Constantia"/>
                <a:ea typeface="Constantia"/>
                <a:cs typeface="Constantia"/>
                <a:sym typeface="Constantia"/>
              </a:endParaRPr>
            </a:p>
          </p:txBody>
        </p:sp>
        <p:sp>
          <p:nvSpPr>
            <p:cNvPr id="19" name="Google Shape;19;p1"/>
            <p:cNvSpPr/>
            <p:nvPr/>
          </p:nvSpPr>
          <p:spPr>
            <a:xfrm rot="-164308">
              <a:off x="-14309" y="290003"/>
              <a:ext cx="9175812" cy="530352"/>
            </a:xfrm>
            <a:custGeom>
              <a:avLst/>
              <a:gdLst/>
              <a:ahLst/>
              <a:cxnLst/>
              <a:rect l="l" t="t" r="r" b="b"/>
              <a:pathLst>
                <a:path w="5766" h="854" extrusionOk="0">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solidFill>
                <a:schemeClr val="accent4"/>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lt1"/>
                </a:solidFill>
                <a:latin typeface="Constantia"/>
                <a:ea typeface="Constantia"/>
                <a:cs typeface="Constantia"/>
                <a:sym typeface="Constantia"/>
              </a:endParaRPr>
            </a:p>
          </p:txBody>
        </p:sp>
      </p:grpSp>
    </p:spTree>
  </p:cSld>
  <p:clrMap bg1="lt1" tx1="dk1" bg2="dk2" tx2="lt2" accent1="accent1" accent2="accent2" accent3="accent3" accent4="accent4" accent5="accent5" accent6="accent6" hlink="hlink" folHlink="folHlink"/>
  <p:sldLayoutIdLst>
    <p:sldLayoutId id="2147483648" r:id="rId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rotWithShape="1">
          <a:blip r:embed="rId13">
            <a:alphaModFix/>
          </a:blip>
          <a:tile tx="0" ty="0" sx="65000" sy="65000" flip="none" algn="tl"/>
        </a:blipFill>
        <a:effectLst/>
      </p:bgPr>
    </p:bg>
    <p:spTree>
      <p:nvGrpSpPr>
        <p:cNvPr id="1" name="Shape 26"/>
        <p:cNvGrpSpPr/>
        <p:nvPr/>
      </p:nvGrpSpPr>
      <p:grpSpPr>
        <a:xfrm>
          <a:off x="0" y="0"/>
          <a:ext cx="0" cy="0"/>
          <a:chOff x="0" y="0"/>
          <a:chExt cx="0" cy="0"/>
        </a:xfrm>
      </p:grpSpPr>
      <p:sp>
        <p:nvSpPr>
          <p:cNvPr id="27" name="Google Shape;27;p3"/>
          <p:cNvSpPr/>
          <p:nvPr/>
        </p:nvSpPr>
        <p:spPr>
          <a:xfrm>
            <a:off x="-9525" y="-7144"/>
            <a:ext cx="9163050" cy="1041400"/>
          </a:xfrm>
          <a:custGeom>
            <a:avLst/>
            <a:gdLst/>
            <a:ahLst/>
            <a:cxnLst/>
            <a:rect l="l" t="t" r="r" b="b"/>
            <a:pathLst>
              <a:path w="5772" h="656" extrusionOk="0">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rgbClr val="0079AD">
                  <a:alpha val="44705"/>
                </a:srgbClr>
              </a:gs>
              <a:gs pos="100000">
                <a:srgbClr val="00E9F7">
                  <a:alpha val="54901"/>
                </a:srgbClr>
              </a:gs>
            </a:gsLst>
            <a:lin ang="5400000" scaled="0"/>
          </a:gra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onstantia"/>
              <a:ea typeface="Constantia"/>
              <a:cs typeface="Constantia"/>
              <a:sym typeface="Constantia"/>
            </a:endParaRPr>
          </a:p>
        </p:txBody>
      </p:sp>
      <p:sp>
        <p:nvSpPr>
          <p:cNvPr id="28" name="Google Shape;28;p3"/>
          <p:cNvSpPr/>
          <p:nvPr/>
        </p:nvSpPr>
        <p:spPr>
          <a:xfrm>
            <a:off x="4381500" y="-7144"/>
            <a:ext cx="4762500" cy="638175"/>
          </a:xfrm>
          <a:custGeom>
            <a:avLst/>
            <a:gdLst/>
            <a:ahLst/>
            <a:cxnLst/>
            <a:rect l="l" t="t" r="r" b="b"/>
            <a:pathLst>
              <a:path w="3000" h="595" extrusionOk="0">
                <a:moveTo>
                  <a:pt x="0" y="0"/>
                </a:moveTo>
                <a:cubicBezTo>
                  <a:pt x="174" y="102"/>
                  <a:pt x="1168" y="533"/>
                  <a:pt x="1668" y="564"/>
                </a:cubicBezTo>
                <a:cubicBezTo>
                  <a:pt x="2168" y="595"/>
                  <a:pt x="2778" y="279"/>
                  <a:pt x="3000" y="186"/>
                </a:cubicBezTo>
                <a:lnTo>
                  <a:pt x="3000" y="6"/>
                </a:lnTo>
                <a:lnTo>
                  <a:pt x="0" y="0"/>
                </a:lnTo>
                <a:close/>
              </a:path>
            </a:pathLst>
          </a:custGeom>
          <a:gradFill>
            <a:gsLst>
              <a:gs pos="0">
                <a:srgbClr val="00ABB4">
                  <a:alpha val="29803"/>
                </a:srgbClr>
              </a:gs>
              <a:gs pos="80000">
                <a:srgbClr val="0099E4">
                  <a:alpha val="44705"/>
                </a:srgbClr>
              </a:gs>
              <a:gs pos="100000">
                <a:srgbClr val="0099E4">
                  <a:alpha val="44705"/>
                </a:srgbClr>
              </a:gs>
            </a:gsLst>
            <a:lin ang="5400000" scaled="0"/>
          </a:gra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onstantia"/>
              <a:ea typeface="Constantia"/>
              <a:cs typeface="Constantia"/>
              <a:sym typeface="Constantia"/>
            </a:endParaRPr>
          </a:p>
        </p:txBody>
      </p:sp>
      <p:sp>
        <p:nvSpPr>
          <p:cNvPr id="29" name="Google Shape;29;p3"/>
          <p:cNvSpPr txBox="1">
            <a:spLocks noGrp="1"/>
          </p:cNvSpPr>
          <p:nvPr>
            <p:ph type="title"/>
          </p:nvPr>
        </p:nvSpPr>
        <p:spPr>
          <a:xfrm>
            <a:off x="457200" y="704088"/>
            <a:ext cx="8229600" cy="1143000"/>
          </a:xfrm>
          <a:prstGeom prst="rect">
            <a:avLst/>
          </a:prstGeom>
          <a:noFill/>
          <a:ln>
            <a:noFill/>
          </a:ln>
        </p:spPr>
        <p:txBody>
          <a:bodyPr spcFirstLastPara="1" wrap="square" lIns="0" tIns="45700" rIns="0" bIns="0" anchor="b" anchorCtr="0"/>
          <a:lstStyle>
            <a:lvl1pPr marR="0" lvl="0" algn="l" rtl="0">
              <a:spcBef>
                <a:spcPts val="0"/>
              </a:spcBef>
              <a:spcAft>
                <a:spcPts val="0"/>
              </a:spcAft>
              <a:buClr>
                <a:schemeClr val="dk2"/>
              </a:buClr>
              <a:buSzPts val="5000"/>
              <a:buFont typeface="Calibri"/>
              <a:buNone/>
              <a:defRPr sz="5000" b="0" i="0" u="none" strike="noStrike" cap="none">
                <a:solidFill>
                  <a:schemeClr val="dk2"/>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30" name="Google Shape;30;p3"/>
          <p:cNvSpPr txBox="1">
            <a:spLocks noGrp="1"/>
          </p:cNvSpPr>
          <p:nvPr>
            <p:ph type="body" idx="1"/>
          </p:nvPr>
        </p:nvSpPr>
        <p:spPr>
          <a:xfrm>
            <a:off x="457200" y="1935480"/>
            <a:ext cx="8229600" cy="4389120"/>
          </a:xfrm>
          <a:prstGeom prst="rect">
            <a:avLst/>
          </a:prstGeom>
          <a:noFill/>
          <a:ln>
            <a:noFill/>
          </a:ln>
        </p:spPr>
        <p:txBody>
          <a:bodyPr spcFirstLastPara="1" wrap="square" lIns="91425" tIns="45700" rIns="91425" bIns="45700" anchor="t" anchorCtr="0"/>
          <a:lstStyle>
            <a:lvl1pPr marL="457200" marR="0" lvl="0" indent="-385445" algn="l" rtl="0">
              <a:spcBef>
                <a:spcPts val="520"/>
              </a:spcBef>
              <a:spcAft>
                <a:spcPts val="0"/>
              </a:spcAft>
              <a:buClr>
                <a:schemeClr val="accent3"/>
              </a:buClr>
              <a:buSzPts val="2470"/>
              <a:buFont typeface="Noto Sans Symbols"/>
              <a:buChar char="●"/>
              <a:defRPr sz="2600" b="0" i="0" u="none" strike="noStrike" cap="none">
                <a:solidFill>
                  <a:schemeClr val="dk1"/>
                </a:solidFill>
                <a:latin typeface="Constantia"/>
                <a:ea typeface="Constantia"/>
                <a:cs typeface="Constantia"/>
                <a:sym typeface="Constantia"/>
              </a:defRPr>
            </a:lvl1pPr>
            <a:lvl2pPr marL="914400" marR="0" lvl="1" indent="-358140" algn="l" rtl="0">
              <a:spcBef>
                <a:spcPts val="480"/>
              </a:spcBef>
              <a:spcAft>
                <a:spcPts val="0"/>
              </a:spcAft>
              <a:buClr>
                <a:schemeClr val="accent1"/>
              </a:buClr>
              <a:buSzPts val="2040"/>
              <a:buFont typeface="Noto Sans Symbols"/>
              <a:buChar char="●"/>
              <a:defRPr sz="2400" b="0" i="0" u="none" strike="noStrike" cap="none">
                <a:solidFill>
                  <a:schemeClr val="dk1"/>
                </a:solidFill>
                <a:latin typeface="Constantia"/>
                <a:ea typeface="Constantia"/>
                <a:cs typeface="Constantia"/>
                <a:sym typeface="Constantia"/>
              </a:defRPr>
            </a:lvl2pPr>
            <a:lvl3pPr marL="1371600" marR="0" lvl="2" indent="-321944" algn="l" rtl="0">
              <a:spcBef>
                <a:spcPts val="420"/>
              </a:spcBef>
              <a:spcAft>
                <a:spcPts val="0"/>
              </a:spcAft>
              <a:buClr>
                <a:schemeClr val="accent2"/>
              </a:buClr>
              <a:buSzPts val="1470"/>
              <a:buFont typeface="Noto Sans Symbols"/>
              <a:buChar char="●"/>
              <a:defRPr sz="2100" b="0" i="0" u="none" strike="noStrike" cap="none">
                <a:solidFill>
                  <a:schemeClr val="dk1"/>
                </a:solidFill>
                <a:latin typeface="Constantia"/>
                <a:ea typeface="Constantia"/>
                <a:cs typeface="Constantia"/>
                <a:sym typeface="Constantia"/>
              </a:defRPr>
            </a:lvl3pPr>
            <a:lvl4pPr marL="1828800" marR="0" lvl="3" indent="-311150" algn="l" rtl="0">
              <a:spcBef>
                <a:spcPts val="400"/>
              </a:spcBef>
              <a:spcAft>
                <a:spcPts val="0"/>
              </a:spcAft>
              <a:buClr>
                <a:schemeClr val="accent3"/>
              </a:buClr>
              <a:buSzPts val="1300"/>
              <a:buFont typeface="Noto Sans Symbols"/>
              <a:buChar char="●"/>
              <a:defRPr sz="2000" b="0" i="0" u="none" strike="noStrike" cap="none">
                <a:solidFill>
                  <a:schemeClr val="dk1"/>
                </a:solidFill>
                <a:latin typeface="Constantia"/>
                <a:ea typeface="Constantia"/>
                <a:cs typeface="Constantia"/>
                <a:sym typeface="Constantia"/>
              </a:defRPr>
            </a:lvl4pPr>
            <a:lvl5pPr marL="2286000" marR="0" lvl="4" indent="-311150" algn="l" rtl="0">
              <a:spcBef>
                <a:spcPts val="400"/>
              </a:spcBef>
              <a:spcAft>
                <a:spcPts val="0"/>
              </a:spcAft>
              <a:buClr>
                <a:schemeClr val="accent4"/>
              </a:buClr>
              <a:buSzPts val="1300"/>
              <a:buFont typeface="Noto Sans Symbols"/>
              <a:buChar char="●"/>
              <a:defRPr sz="2000" b="0" i="0" u="none" strike="noStrike" cap="none">
                <a:solidFill>
                  <a:schemeClr val="dk1"/>
                </a:solidFill>
                <a:latin typeface="Constantia"/>
                <a:ea typeface="Constantia"/>
                <a:cs typeface="Constantia"/>
                <a:sym typeface="Constantia"/>
              </a:defRPr>
            </a:lvl5pPr>
            <a:lvl6pPr marL="2743200" marR="0" lvl="5" indent="-320039" algn="l" rtl="0">
              <a:spcBef>
                <a:spcPts val="360"/>
              </a:spcBef>
              <a:spcAft>
                <a:spcPts val="0"/>
              </a:spcAft>
              <a:buClr>
                <a:schemeClr val="accent5"/>
              </a:buClr>
              <a:buSzPts val="1440"/>
              <a:buFont typeface="Noto Sans Symbols"/>
              <a:buChar char="●"/>
              <a:defRPr sz="1800" b="0" i="0" u="none" strike="noStrike" cap="none">
                <a:solidFill>
                  <a:schemeClr val="dk1"/>
                </a:solidFill>
                <a:latin typeface="Constantia"/>
                <a:ea typeface="Constantia"/>
                <a:cs typeface="Constantia"/>
                <a:sym typeface="Constantia"/>
              </a:defRPr>
            </a:lvl6pPr>
            <a:lvl7pPr marL="3200400" marR="0" lvl="6" indent="-309879" algn="l" rtl="0">
              <a:spcBef>
                <a:spcPts val="320"/>
              </a:spcBef>
              <a:spcAft>
                <a:spcPts val="0"/>
              </a:spcAft>
              <a:buClr>
                <a:schemeClr val="accent6"/>
              </a:buClr>
              <a:buSzPts val="1280"/>
              <a:buFont typeface="Noto Sans Symbols"/>
              <a:buChar char="●"/>
              <a:defRPr sz="1600" b="0" i="0" u="none" strike="noStrike" cap="none">
                <a:solidFill>
                  <a:schemeClr val="dk1"/>
                </a:solidFill>
                <a:latin typeface="Constantia"/>
                <a:ea typeface="Constantia"/>
                <a:cs typeface="Constantia"/>
                <a:sym typeface="Constantia"/>
              </a:defRPr>
            </a:lvl7pPr>
            <a:lvl8pPr marL="3657600" marR="0" lvl="7" indent="-330200" algn="l" rtl="0">
              <a:spcBef>
                <a:spcPts val="320"/>
              </a:spcBef>
              <a:spcAft>
                <a:spcPts val="0"/>
              </a:spcAft>
              <a:buClr>
                <a:schemeClr val="dk2"/>
              </a:buClr>
              <a:buSzPts val="1600"/>
              <a:buFont typeface="Constantia"/>
              <a:buChar char="•"/>
              <a:defRPr sz="1600" b="0" i="0" u="none" strike="noStrike" cap="none">
                <a:solidFill>
                  <a:schemeClr val="dk1"/>
                </a:solidFill>
                <a:latin typeface="Constantia"/>
                <a:ea typeface="Constantia"/>
                <a:cs typeface="Constantia"/>
                <a:sym typeface="Constantia"/>
              </a:defRPr>
            </a:lvl8pPr>
            <a:lvl9pPr marL="4114800" marR="0" lvl="8" indent="-317500" algn="l" rtl="0">
              <a:spcBef>
                <a:spcPts val="280"/>
              </a:spcBef>
              <a:spcAft>
                <a:spcPts val="0"/>
              </a:spcAft>
              <a:buClr>
                <a:schemeClr val="dk2"/>
              </a:buClr>
              <a:buSzPts val="1400"/>
              <a:buFont typeface="Constantia"/>
              <a:buChar char="•"/>
              <a:defRPr sz="1400" b="0" i="0" u="none" strike="noStrike" cap="none">
                <a:solidFill>
                  <a:schemeClr val="dk1"/>
                </a:solidFill>
                <a:latin typeface="Constantia"/>
                <a:ea typeface="Constantia"/>
                <a:cs typeface="Constantia"/>
                <a:sym typeface="Constantia"/>
              </a:defRPr>
            </a:lvl9pPr>
          </a:lstStyle>
          <a:p>
            <a:endParaRPr/>
          </a:p>
        </p:txBody>
      </p:sp>
      <p:sp>
        <p:nvSpPr>
          <p:cNvPr id="31" name="Google Shape;31;p3"/>
          <p:cNvSpPr txBox="1">
            <a:spLocks noGrp="1"/>
          </p:cNvSpPr>
          <p:nvPr>
            <p:ph type="dt" idx="10"/>
          </p:nvPr>
        </p:nvSpPr>
        <p:spPr>
          <a:xfrm>
            <a:off x="457200" y="6356350"/>
            <a:ext cx="2133600" cy="365125"/>
          </a:xfrm>
          <a:prstGeom prst="rect">
            <a:avLst/>
          </a:prstGeom>
          <a:noFill/>
          <a:ln>
            <a:noFill/>
          </a:ln>
        </p:spPr>
        <p:txBody>
          <a:bodyPr spcFirstLastPara="1" wrap="square" lIns="0" tIns="0" rIns="0" bIns="0" anchor="b" anchorCtr="0"/>
          <a:lstStyle>
            <a:lvl1pPr marR="0" lvl="0" algn="l" rtl="0">
              <a:spcBef>
                <a:spcPts val="0"/>
              </a:spcBef>
              <a:spcAft>
                <a:spcPts val="0"/>
              </a:spcAft>
              <a:buSzPts val="1400"/>
              <a:buNone/>
              <a:defRPr sz="1200">
                <a:solidFill>
                  <a:srgbClr val="035C75"/>
                </a:solidFill>
                <a:latin typeface="Constantia"/>
                <a:ea typeface="Constantia"/>
                <a:cs typeface="Constantia"/>
                <a:sym typeface="Constantia"/>
              </a:defRPr>
            </a:lvl1pPr>
            <a:lvl2pPr marR="0" lvl="1" algn="l" rtl="0">
              <a:spcBef>
                <a:spcPts val="0"/>
              </a:spcBef>
              <a:spcAft>
                <a:spcPts val="0"/>
              </a:spcAft>
              <a:buSzPts val="1400"/>
              <a:buNone/>
              <a:defRPr sz="1800" b="0" i="0" u="none" strike="noStrike" cap="none">
                <a:solidFill>
                  <a:schemeClr val="dk1"/>
                </a:solidFill>
                <a:latin typeface="Constantia"/>
                <a:ea typeface="Constantia"/>
                <a:cs typeface="Constantia"/>
                <a:sym typeface="Constantia"/>
              </a:defRPr>
            </a:lvl2pPr>
            <a:lvl3pPr marR="0" lvl="2" algn="l" rtl="0">
              <a:spcBef>
                <a:spcPts val="0"/>
              </a:spcBef>
              <a:spcAft>
                <a:spcPts val="0"/>
              </a:spcAft>
              <a:buSzPts val="1400"/>
              <a:buNone/>
              <a:defRPr sz="1800" b="0" i="0" u="none" strike="noStrike" cap="none">
                <a:solidFill>
                  <a:schemeClr val="dk1"/>
                </a:solidFill>
                <a:latin typeface="Constantia"/>
                <a:ea typeface="Constantia"/>
                <a:cs typeface="Constantia"/>
                <a:sym typeface="Constantia"/>
              </a:defRPr>
            </a:lvl3pPr>
            <a:lvl4pPr marR="0" lvl="3" algn="l" rtl="0">
              <a:spcBef>
                <a:spcPts val="0"/>
              </a:spcBef>
              <a:spcAft>
                <a:spcPts val="0"/>
              </a:spcAft>
              <a:buSzPts val="1400"/>
              <a:buNone/>
              <a:defRPr sz="1800" b="0" i="0" u="none" strike="noStrike" cap="none">
                <a:solidFill>
                  <a:schemeClr val="dk1"/>
                </a:solidFill>
                <a:latin typeface="Constantia"/>
                <a:ea typeface="Constantia"/>
                <a:cs typeface="Constantia"/>
                <a:sym typeface="Constantia"/>
              </a:defRPr>
            </a:lvl4pPr>
            <a:lvl5pPr marR="0" lvl="4" algn="l" rtl="0">
              <a:spcBef>
                <a:spcPts val="0"/>
              </a:spcBef>
              <a:spcAft>
                <a:spcPts val="0"/>
              </a:spcAft>
              <a:buSzPts val="1400"/>
              <a:buNone/>
              <a:defRPr sz="1800" b="0" i="0" u="none" strike="noStrike" cap="none">
                <a:solidFill>
                  <a:schemeClr val="dk1"/>
                </a:solidFill>
                <a:latin typeface="Constantia"/>
                <a:ea typeface="Constantia"/>
                <a:cs typeface="Constantia"/>
                <a:sym typeface="Constantia"/>
              </a:defRPr>
            </a:lvl5pPr>
            <a:lvl6pPr marR="0" lvl="5" algn="l" rtl="0">
              <a:spcBef>
                <a:spcPts val="0"/>
              </a:spcBef>
              <a:spcAft>
                <a:spcPts val="0"/>
              </a:spcAft>
              <a:buSzPts val="1400"/>
              <a:buNone/>
              <a:defRPr sz="1800" b="0" i="0" u="none" strike="noStrike" cap="none">
                <a:solidFill>
                  <a:schemeClr val="dk1"/>
                </a:solidFill>
                <a:latin typeface="Constantia"/>
                <a:ea typeface="Constantia"/>
                <a:cs typeface="Constantia"/>
                <a:sym typeface="Constantia"/>
              </a:defRPr>
            </a:lvl6pPr>
            <a:lvl7pPr marR="0" lvl="6" algn="l" rtl="0">
              <a:spcBef>
                <a:spcPts val="0"/>
              </a:spcBef>
              <a:spcAft>
                <a:spcPts val="0"/>
              </a:spcAft>
              <a:buSzPts val="1400"/>
              <a:buNone/>
              <a:defRPr sz="1800" b="0" i="0" u="none" strike="noStrike" cap="none">
                <a:solidFill>
                  <a:schemeClr val="dk1"/>
                </a:solidFill>
                <a:latin typeface="Constantia"/>
                <a:ea typeface="Constantia"/>
                <a:cs typeface="Constantia"/>
                <a:sym typeface="Constantia"/>
              </a:defRPr>
            </a:lvl7pPr>
            <a:lvl8pPr marR="0" lvl="7" algn="l" rtl="0">
              <a:spcBef>
                <a:spcPts val="0"/>
              </a:spcBef>
              <a:spcAft>
                <a:spcPts val="0"/>
              </a:spcAft>
              <a:buSzPts val="1400"/>
              <a:buNone/>
              <a:defRPr sz="1800" b="0" i="0" u="none" strike="noStrike" cap="none">
                <a:solidFill>
                  <a:schemeClr val="dk1"/>
                </a:solidFill>
                <a:latin typeface="Constantia"/>
                <a:ea typeface="Constantia"/>
                <a:cs typeface="Constantia"/>
                <a:sym typeface="Constantia"/>
              </a:defRPr>
            </a:lvl8pPr>
            <a:lvl9pPr marR="0" lvl="8" algn="l" rtl="0">
              <a:spcBef>
                <a:spcPts val="0"/>
              </a:spcBef>
              <a:spcAft>
                <a:spcPts val="0"/>
              </a:spcAft>
              <a:buSzPts val="1400"/>
              <a:buNone/>
              <a:defRPr sz="1800" b="0" i="0" u="none" strike="noStrike" cap="none">
                <a:solidFill>
                  <a:schemeClr val="dk1"/>
                </a:solidFill>
                <a:latin typeface="Constantia"/>
                <a:ea typeface="Constantia"/>
                <a:cs typeface="Constantia"/>
                <a:sym typeface="Constantia"/>
              </a:defRPr>
            </a:lvl9pPr>
          </a:lstStyle>
          <a:p>
            <a:endParaRPr/>
          </a:p>
        </p:txBody>
      </p:sp>
      <p:sp>
        <p:nvSpPr>
          <p:cNvPr id="32" name="Google Shape;32;p3"/>
          <p:cNvSpPr txBox="1">
            <a:spLocks noGrp="1"/>
          </p:cNvSpPr>
          <p:nvPr>
            <p:ph type="ftr" idx="11"/>
          </p:nvPr>
        </p:nvSpPr>
        <p:spPr>
          <a:xfrm>
            <a:off x="2667000" y="6356350"/>
            <a:ext cx="3352800" cy="365125"/>
          </a:xfrm>
          <a:prstGeom prst="rect">
            <a:avLst/>
          </a:prstGeom>
          <a:noFill/>
          <a:ln>
            <a:noFill/>
          </a:ln>
        </p:spPr>
        <p:txBody>
          <a:bodyPr spcFirstLastPara="1" wrap="square" lIns="0" tIns="0" rIns="0" bIns="0" anchor="b" anchorCtr="0"/>
          <a:lstStyle>
            <a:lvl1pPr marR="0" lvl="0" algn="l" rtl="0">
              <a:spcBef>
                <a:spcPts val="0"/>
              </a:spcBef>
              <a:spcAft>
                <a:spcPts val="0"/>
              </a:spcAft>
              <a:buSzPts val="1400"/>
              <a:buNone/>
              <a:defRPr sz="1200">
                <a:solidFill>
                  <a:srgbClr val="035C75"/>
                </a:solidFill>
                <a:latin typeface="Constantia"/>
                <a:ea typeface="Constantia"/>
                <a:cs typeface="Constantia"/>
                <a:sym typeface="Constantia"/>
              </a:defRPr>
            </a:lvl1pPr>
            <a:lvl2pPr marR="0" lvl="1" algn="l" rtl="0">
              <a:spcBef>
                <a:spcPts val="0"/>
              </a:spcBef>
              <a:spcAft>
                <a:spcPts val="0"/>
              </a:spcAft>
              <a:buSzPts val="1400"/>
              <a:buNone/>
              <a:defRPr sz="1800" b="0" i="0" u="none" strike="noStrike" cap="none">
                <a:solidFill>
                  <a:schemeClr val="dk1"/>
                </a:solidFill>
                <a:latin typeface="Constantia"/>
                <a:ea typeface="Constantia"/>
                <a:cs typeface="Constantia"/>
                <a:sym typeface="Constantia"/>
              </a:defRPr>
            </a:lvl2pPr>
            <a:lvl3pPr marR="0" lvl="2" algn="l" rtl="0">
              <a:spcBef>
                <a:spcPts val="0"/>
              </a:spcBef>
              <a:spcAft>
                <a:spcPts val="0"/>
              </a:spcAft>
              <a:buSzPts val="1400"/>
              <a:buNone/>
              <a:defRPr sz="1800" b="0" i="0" u="none" strike="noStrike" cap="none">
                <a:solidFill>
                  <a:schemeClr val="dk1"/>
                </a:solidFill>
                <a:latin typeface="Constantia"/>
                <a:ea typeface="Constantia"/>
                <a:cs typeface="Constantia"/>
                <a:sym typeface="Constantia"/>
              </a:defRPr>
            </a:lvl3pPr>
            <a:lvl4pPr marR="0" lvl="3" algn="l" rtl="0">
              <a:spcBef>
                <a:spcPts val="0"/>
              </a:spcBef>
              <a:spcAft>
                <a:spcPts val="0"/>
              </a:spcAft>
              <a:buSzPts val="1400"/>
              <a:buNone/>
              <a:defRPr sz="1800" b="0" i="0" u="none" strike="noStrike" cap="none">
                <a:solidFill>
                  <a:schemeClr val="dk1"/>
                </a:solidFill>
                <a:latin typeface="Constantia"/>
                <a:ea typeface="Constantia"/>
                <a:cs typeface="Constantia"/>
                <a:sym typeface="Constantia"/>
              </a:defRPr>
            </a:lvl4pPr>
            <a:lvl5pPr marR="0" lvl="4" algn="l" rtl="0">
              <a:spcBef>
                <a:spcPts val="0"/>
              </a:spcBef>
              <a:spcAft>
                <a:spcPts val="0"/>
              </a:spcAft>
              <a:buSzPts val="1400"/>
              <a:buNone/>
              <a:defRPr sz="1800" b="0" i="0" u="none" strike="noStrike" cap="none">
                <a:solidFill>
                  <a:schemeClr val="dk1"/>
                </a:solidFill>
                <a:latin typeface="Constantia"/>
                <a:ea typeface="Constantia"/>
                <a:cs typeface="Constantia"/>
                <a:sym typeface="Constantia"/>
              </a:defRPr>
            </a:lvl5pPr>
            <a:lvl6pPr marR="0" lvl="5" algn="l" rtl="0">
              <a:spcBef>
                <a:spcPts val="0"/>
              </a:spcBef>
              <a:spcAft>
                <a:spcPts val="0"/>
              </a:spcAft>
              <a:buSzPts val="1400"/>
              <a:buNone/>
              <a:defRPr sz="1800" b="0" i="0" u="none" strike="noStrike" cap="none">
                <a:solidFill>
                  <a:schemeClr val="dk1"/>
                </a:solidFill>
                <a:latin typeface="Constantia"/>
                <a:ea typeface="Constantia"/>
                <a:cs typeface="Constantia"/>
                <a:sym typeface="Constantia"/>
              </a:defRPr>
            </a:lvl6pPr>
            <a:lvl7pPr marR="0" lvl="6" algn="l" rtl="0">
              <a:spcBef>
                <a:spcPts val="0"/>
              </a:spcBef>
              <a:spcAft>
                <a:spcPts val="0"/>
              </a:spcAft>
              <a:buSzPts val="1400"/>
              <a:buNone/>
              <a:defRPr sz="1800" b="0" i="0" u="none" strike="noStrike" cap="none">
                <a:solidFill>
                  <a:schemeClr val="dk1"/>
                </a:solidFill>
                <a:latin typeface="Constantia"/>
                <a:ea typeface="Constantia"/>
                <a:cs typeface="Constantia"/>
                <a:sym typeface="Constantia"/>
              </a:defRPr>
            </a:lvl7pPr>
            <a:lvl8pPr marR="0" lvl="7" algn="l" rtl="0">
              <a:spcBef>
                <a:spcPts val="0"/>
              </a:spcBef>
              <a:spcAft>
                <a:spcPts val="0"/>
              </a:spcAft>
              <a:buSzPts val="1400"/>
              <a:buNone/>
              <a:defRPr sz="1800" b="0" i="0" u="none" strike="noStrike" cap="none">
                <a:solidFill>
                  <a:schemeClr val="dk1"/>
                </a:solidFill>
                <a:latin typeface="Constantia"/>
                <a:ea typeface="Constantia"/>
                <a:cs typeface="Constantia"/>
                <a:sym typeface="Constantia"/>
              </a:defRPr>
            </a:lvl8pPr>
            <a:lvl9pPr marR="0" lvl="8" algn="l" rtl="0">
              <a:spcBef>
                <a:spcPts val="0"/>
              </a:spcBef>
              <a:spcAft>
                <a:spcPts val="0"/>
              </a:spcAft>
              <a:buSzPts val="1400"/>
              <a:buNone/>
              <a:defRPr sz="1800" b="0" i="0" u="none" strike="noStrike" cap="none">
                <a:solidFill>
                  <a:schemeClr val="dk1"/>
                </a:solidFill>
                <a:latin typeface="Constantia"/>
                <a:ea typeface="Constantia"/>
                <a:cs typeface="Constantia"/>
                <a:sym typeface="Constantia"/>
              </a:defRPr>
            </a:lvl9pPr>
          </a:lstStyle>
          <a:p>
            <a:endParaRPr/>
          </a:p>
        </p:txBody>
      </p:sp>
      <p:sp>
        <p:nvSpPr>
          <p:cNvPr id="33" name="Google Shape;33;p3"/>
          <p:cNvSpPr txBox="1">
            <a:spLocks noGrp="1"/>
          </p:cNvSpPr>
          <p:nvPr>
            <p:ph type="sldNum" idx="12"/>
          </p:nvPr>
        </p:nvSpPr>
        <p:spPr>
          <a:xfrm>
            <a:off x="7924800" y="6356350"/>
            <a:ext cx="762000" cy="365125"/>
          </a:xfrm>
          <a:prstGeom prst="rect">
            <a:avLst/>
          </a:prstGeom>
          <a:noFill/>
          <a:ln>
            <a:noFill/>
          </a:ln>
        </p:spPr>
        <p:txBody>
          <a:bodyPr spcFirstLastPara="1" wrap="square" lIns="0" tIns="0" rIns="0" bIns="0" anchor="b" anchorCtr="0">
            <a:noAutofit/>
          </a:bodyPr>
          <a:lstStyle>
            <a:lvl1pPr marL="0" marR="0" lvl="0" indent="0" algn="r" rtl="0">
              <a:spcBef>
                <a:spcPts val="0"/>
              </a:spcBef>
              <a:buNone/>
              <a:defRPr sz="1200" b="0" u="none">
                <a:solidFill>
                  <a:srgbClr val="035C75"/>
                </a:solidFill>
                <a:latin typeface="Constantia"/>
                <a:ea typeface="Constantia"/>
                <a:cs typeface="Constantia"/>
                <a:sym typeface="Constantia"/>
              </a:defRPr>
            </a:lvl1pPr>
            <a:lvl2pPr marL="0" marR="0" lvl="1" indent="0" algn="r" rtl="0">
              <a:spcBef>
                <a:spcPts val="0"/>
              </a:spcBef>
              <a:buNone/>
              <a:defRPr sz="1200" b="0" u="none">
                <a:solidFill>
                  <a:srgbClr val="035C75"/>
                </a:solidFill>
                <a:latin typeface="Constantia"/>
                <a:ea typeface="Constantia"/>
                <a:cs typeface="Constantia"/>
                <a:sym typeface="Constantia"/>
              </a:defRPr>
            </a:lvl2pPr>
            <a:lvl3pPr marL="0" marR="0" lvl="2" indent="0" algn="r" rtl="0">
              <a:spcBef>
                <a:spcPts val="0"/>
              </a:spcBef>
              <a:buNone/>
              <a:defRPr sz="1200" b="0" u="none">
                <a:solidFill>
                  <a:srgbClr val="035C75"/>
                </a:solidFill>
                <a:latin typeface="Constantia"/>
                <a:ea typeface="Constantia"/>
                <a:cs typeface="Constantia"/>
                <a:sym typeface="Constantia"/>
              </a:defRPr>
            </a:lvl3pPr>
            <a:lvl4pPr marL="0" marR="0" lvl="3" indent="0" algn="r" rtl="0">
              <a:spcBef>
                <a:spcPts val="0"/>
              </a:spcBef>
              <a:buNone/>
              <a:defRPr sz="1200" b="0" u="none">
                <a:solidFill>
                  <a:srgbClr val="035C75"/>
                </a:solidFill>
                <a:latin typeface="Constantia"/>
                <a:ea typeface="Constantia"/>
                <a:cs typeface="Constantia"/>
                <a:sym typeface="Constantia"/>
              </a:defRPr>
            </a:lvl4pPr>
            <a:lvl5pPr marL="0" marR="0" lvl="4" indent="0" algn="r" rtl="0">
              <a:spcBef>
                <a:spcPts val="0"/>
              </a:spcBef>
              <a:buNone/>
              <a:defRPr sz="1200" b="0" u="none">
                <a:solidFill>
                  <a:srgbClr val="035C75"/>
                </a:solidFill>
                <a:latin typeface="Constantia"/>
                <a:ea typeface="Constantia"/>
                <a:cs typeface="Constantia"/>
                <a:sym typeface="Constantia"/>
              </a:defRPr>
            </a:lvl5pPr>
            <a:lvl6pPr marL="0" marR="0" lvl="5" indent="0" algn="r" rtl="0">
              <a:spcBef>
                <a:spcPts val="0"/>
              </a:spcBef>
              <a:buNone/>
              <a:defRPr sz="1200" b="0" u="none">
                <a:solidFill>
                  <a:srgbClr val="035C75"/>
                </a:solidFill>
                <a:latin typeface="Constantia"/>
                <a:ea typeface="Constantia"/>
                <a:cs typeface="Constantia"/>
                <a:sym typeface="Constantia"/>
              </a:defRPr>
            </a:lvl6pPr>
            <a:lvl7pPr marL="0" marR="0" lvl="6" indent="0" algn="r" rtl="0">
              <a:spcBef>
                <a:spcPts val="0"/>
              </a:spcBef>
              <a:buNone/>
              <a:defRPr sz="1200" b="0" u="none">
                <a:solidFill>
                  <a:srgbClr val="035C75"/>
                </a:solidFill>
                <a:latin typeface="Constantia"/>
                <a:ea typeface="Constantia"/>
                <a:cs typeface="Constantia"/>
                <a:sym typeface="Constantia"/>
              </a:defRPr>
            </a:lvl7pPr>
            <a:lvl8pPr marL="0" marR="0" lvl="7" indent="0" algn="r" rtl="0">
              <a:spcBef>
                <a:spcPts val="0"/>
              </a:spcBef>
              <a:buNone/>
              <a:defRPr sz="1200" b="0" u="none">
                <a:solidFill>
                  <a:srgbClr val="035C75"/>
                </a:solidFill>
                <a:latin typeface="Constantia"/>
                <a:ea typeface="Constantia"/>
                <a:cs typeface="Constantia"/>
                <a:sym typeface="Constantia"/>
              </a:defRPr>
            </a:lvl8pPr>
            <a:lvl9pPr marL="0" marR="0" lvl="8" indent="0" algn="r" rtl="0">
              <a:spcBef>
                <a:spcPts val="0"/>
              </a:spcBef>
              <a:buNone/>
              <a:defRPr sz="1200" b="0" u="none">
                <a:solidFill>
                  <a:srgbClr val="035C75"/>
                </a:solidFill>
                <a:latin typeface="Constantia"/>
                <a:ea typeface="Constantia"/>
                <a:cs typeface="Constantia"/>
                <a:sym typeface="Constantia"/>
              </a:defRPr>
            </a:lvl9pPr>
          </a:lstStyle>
          <a:p>
            <a:pPr marL="0" lvl="0" indent="0" algn="r" rtl="0">
              <a:spcBef>
                <a:spcPts val="0"/>
              </a:spcBef>
              <a:spcAft>
                <a:spcPts val="0"/>
              </a:spcAft>
              <a:buNone/>
            </a:pPr>
            <a:fld id="{00000000-1234-1234-1234-123412341234}" type="slidenum">
              <a:rPr lang="en-GB"/>
              <a:t>‹#›</a:t>
            </a:fld>
            <a:endParaRPr/>
          </a:p>
        </p:txBody>
      </p:sp>
      <p:grpSp>
        <p:nvGrpSpPr>
          <p:cNvPr id="34" name="Google Shape;34;p3"/>
          <p:cNvGrpSpPr/>
          <p:nvPr/>
        </p:nvGrpSpPr>
        <p:grpSpPr>
          <a:xfrm>
            <a:off x="-29294" y="-16113"/>
            <a:ext cx="9198255" cy="1086266"/>
            <a:chOff x="-29322" y="-1971"/>
            <a:chExt cx="9198255" cy="1086266"/>
          </a:xfrm>
        </p:grpSpPr>
        <p:sp>
          <p:nvSpPr>
            <p:cNvPr id="35" name="Google Shape;35;p3"/>
            <p:cNvSpPr/>
            <p:nvPr/>
          </p:nvSpPr>
          <p:spPr>
            <a:xfrm rot="-164308">
              <a:off x="-19045" y="216550"/>
              <a:ext cx="9163050" cy="649224"/>
            </a:xfrm>
            <a:custGeom>
              <a:avLst/>
              <a:gdLst/>
              <a:ahLst/>
              <a:cxnLst/>
              <a:rect l="l" t="t" r="r" b="b"/>
              <a:pathLst>
                <a:path w="5772" h="1055" extrusionOk="0">
                  <a:moveTo>
                    <a:pt x="0" y="966"/>
                  </a:moveTo>
                  <a:cubicBezTo>
                    <a:pt x="282" y="738"/>
                    <a:pt x="923" y="275"/>
                    <a:pt x="1608" y="282"/>
                  </a:cubicBezTo>
                  <a:cubicBezTo>
                    <a:pt x="2293" y="289"/>
                    <a:pt x="3416" y="1055"/>
                    <a:pt x="4110" y="1008"/>
                  </a:cubicBezTo>
                  <a:cubicBezTo>
                    <a:pt x="4804" y="961"/>
                    <a:pt x="5426" y="210"/>
                    <a:pt x="5772" y="0"/>
                  </a:cubicBezTo>
                </a:path>
              </a:pathLst>
            </a:custGeom>
            <a:noFill/>
            <a:ln w="10775" cap="flat" cmpd="sng">
              <a:solidFill>
                <a:srgbClr val="09B6BE"/>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onstantia"/>
                <a:ea typeface="Constantia"/>
                <a:cs typeface="Constantia"/>
                <a:sym typeface="Constantia"/>
              </a:endParaRPr>
            </a:p>
          </p:txBody>
        </p:sp>
        <p:sp>
          <p:nvSpPr>
            <p:cNvPr id="36" name="Google Shape;36;p3"/>
            <p:cNvSpPr/>
            <p:nvPr/>
          </p:nvSpPr>
          <p:spPr>
            <a:xfrm rot="-164308">
              <a:off x="-14309" y="290003"/>
              <a:ext cx="9175812" cy="530352"/>
            </a:xfrm>
            <a:custGeom>
              <a:avLst/>
              <a:gdLst/>
              <a:ahLst/>
              <a:cxnLst/>
              <a:rect l="l" t="t" r="r" b="b"/>
              <a:pathLst>
                <a:path w="5766" h="854" extrusionOk="0">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solidFill>
                <a:schemeClr val="accent4"/>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onstantia"/>
                <a:ea typeface="Constantia"/>
                <a:cs typeface="Constantia"/>
                <a:sym typeface="Constantia"/>
              </a:endParaRPr>
            </a:p>
          </p:txBody>
        </p:sp>
      </p:gr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2.xml"/><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2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3.xml"/><Relationship Id="rId1" Type="http://schemas.openxmlformats.org/officeDocument/2006/relationships/slideLayout" Target="../slideLayouts/slideLayout2.xml"/><Relationship Id="rId4" Type="http://schemas.openxmlformats.org/officeDocument/2006/relationships/image" Target="../media/image16.png"/></Relationships>
</file>

<file path=ppt/slides/_rels/slide2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13"/>
        <p:cNvGrpSpPr/>
        <p:nvPr/>
      </p:nvGrpSpPr>
      <p:grpSpPr>
        <a:xfrm>
          <a:off x="0" y="0"/>
          <a:ext cx="0" cy="0"/>
          <a:chOff x="0" y="0"/>
          <a:chExt cx="0" cy="0"/>
        </a:xfrm>
      </p:grpSpPr>
      <p:sp>
        <p:nvSpPr>
          <p:cNvPr id="114" name="Google Shape;114;p15"/>
          <p:cNvSpPr txBox="1">
            <a:spLocks noGrp="1"/>
          </p:cNvSpPr>
          <p:nvPr>
            <p:ph type="ctrTitle"/>
          </p:nvPr>
        </p:nvSpPr>
        <p:spPr>
          <a:xfrm>
            <a:off x="107504" y="980728"/>
            <a:ext cx="8928992" cy="3456384"/>
          </a:xfrm>
          <a:prstGeom prst="rect">
            <a:avLst/>
          </a:prstGeom>
          <a:noFill/>
          <a:ln>
            <a:noFill/>
          </a:ln>
        </p:spPr>
        <p:txBody>
          <a:bodyPr spcFirstLastPara="1" wrap="square" lIns="0" tIns="0" rIns="18275" bIns="0" anchor="b" anchorCtr="0">
            <a:noAutofit/>
          </a:bodyPr>
          <a:lstStyle/>
          <a:p>
            <a:pPr marL="0" lvl="0" indent="0" algn="l" rtl="0">
              <a:spcBef>
                <a:spcPts val="0"/>
              </a:spcBef>
              <a:spcAft>
                <a:spcPts val="0"/>
              </a:spcAft>
              <a:buClr>
                <a:srgbClr val="4CE0EA"/>
              </a:buClr>
              <a:buSzPts val="5040"/>
              <a:buFont typeface="Calibri"/>
              <a:buNone/>
            </a:pPr>
            <a:r>
              <a:rPr lang="en-GB" sz="5040" b="1"/>
              <a:t/>
            </a:r>
            <a:br>
              <a:rPr lang="en-GB" sz="5040" b="1"/>
            </a:br>
            <a:r>
              <a:rPr lang="en-GB" sz="5040"/>
              <a:t>Year 1</a:t>
            </a:r>
            <a:r>
              <a:rPr lang="en-GB" sz="5040" b="1"/>
              <a:t> Phonic </a:t>
            </a:r>
            <a:r>
              <a:rPr lang="en-GB" sz="5040"/>
              <a:t>K</a:t>
            </a:r>
            <a:r>
              <a:rPr lang="en-GB" sz="5040" b="1"/>
              <a:t>nowledge and the </a:t>
            </a:r>
            <a:br>
              <a:rPr lang="en-GB" sz="5040" b="1"/>
            </a:br>
            <a:r>
              <a:rPr lang="en-GB" sz="5040" b="1"/>
              <a:t> Phonics Screening Check</a:t>
            </a:r>
            <a:br>
              <a:rPr lang="en-GB" sz="5040" b="1"/>
            </a:br>
            <a:r>
              <a:rPr lang="en-GB" sz="5040"/>
              <a:t>Information session for parents</a:t>
            </a:r>
            <a:br>
              <a:rPr lang="en-GB" sz="5040"/>
            </a:br>
            <a:r>
              <a:rPr lang="en-GB" sz="5040"/>
              <a:t>28th February 2019</a:t>
            </a:r>
            <a:endParaRPr sz="5040" b="1"/>
          </a:p>
        </p:txBody>
      </p:sp>
      <p:sp>
        <p:nvSpPr>
          <p:cNvPr id="115" name="Google Shape;115;p15"/>
          <p:cNvSpPr txBox="1">
            <a:spLocks noGrp="1"/>
          </p:cNvSpPr>
          <p:nvPr>
            <p:ph type="subTitle" idx="1"/>
          </p:nvPr>
        </p:nvSpPr>
        <p:spPr>
          <a:xfrm>
            <a:off x="539552" y="4509120"/>
            <a:ext cx="8359080" cy="760048"/>
          </a:xfrm>
          <a:prstGeom prst="rect">
            <a:avLst/>
          </a:prstGeom>
          <a:noFill/>
          <a:ln>
            <a:noFill/>
          </a:ln>
        </p:spPr>
        <p:txBody>
          <a:bodyPr spcFirstLastPara="1" wrap="square" lIns="0" tIns="45700" rIns="18275" bIns="45700" anchor="t" anchorCtr="0">
            <a:noAutofit/>
          </a:bodyPr>
          <a:lstStyle/>
          <a:p>
            <a:pPr marL="0" marR="45720" lvl="0" indent="0" algn="r" rtl="0">
              <a:spcBef>
                <a:spcPts val="0"/>
              </a:spcBef>
              <a:spcAft>
                <a:spcPts val="0"/>
              </a:spcAft>
              <a:buSzPts val="2470"/>
              <a:buNone/>
            </a:pPr>
            <a:r>
              <a:rPr lang="en-GB"/>
              <a:t>Morley Memorial Primary School </a:t>
            </a:r>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87"/>
        <p:cNvGrpSpPr/>
        <p:nvPr/>
      </p:nvGrpSpPr>
      <p:grpSpPr>
        <a:xfrm>
          <a:off x="0" y="0"/>
          <a:ext cx="0" cy="0"/>
          <a:chOff x="0" y="0"/>
          <a:chExt cx="0" cy="0"/>
        </a:xfrm>
      </p:grpSpPr>
      <p:sp>
        <p:nvSpPr>
          <p:cNvPr id="188" name="Google Shape;188;p24"/>
          <p:cNvSpPr txBox="1">
            <a:spLocks noGrp="1"/>
          </p:cNvSpPr>
          <p:nvPr>
            <p:ph type="sldNum" idx="12"/>
          </p:nvPr>
        </p:nvSpPr>
        <p:spPr>
          <a:xfrm>
            <a:off x="457200" y="6356350"/>
            <a:ext cx="2133600" cy="365125"/>
          </a:xfrm>
          <a:prstGeom prst="rect">
            <a:avLst/>
          </a:prstGeom>
          <a:noFill/>
          <a:ln>
            <a:noFill/>
          </a:ln>
        </p:spPr>
        <p:txBody>
          <a:bodyPr spcFirstLastPara="1" wrap="square" lIns="0" tIns="0" rIns="0" bIns="0" anchor="b" anchorCtr="0">
            <a:noAutofit/>
          </a:bodyPr>
          <a:lstStyle/>
          <a:p>
            <a:pPr marL="0" marR="0" lvl="0" indent="0" algn="l" rtl="0">
              <a:spcBef>
                <a:spcPts val="0"/>
              </a:spcBef>
              <a:spcAft>
                <a:spcPts val="0"/>
              </a:spcAft>
              <a:buNone/>
            </a:pPr>
            <a:fld id="{00000000-1234-1234-1234-123412341234}" type="slidenum">
              <a:rPr lang="en-GB" sz="1200">
                <a:solidFill>
                  <a:srgbClr val="035C75"/>
                </a:solidFill>
                <a:latin typeface="Constantia"/>
                <a:ea typeface="Constantia"/>
                <a:cs typeface="Constantia"/>
                <a:sym typeface="Constantia"/>
              </a:rPr>
              <a:t>10</a:t>
            </a:fld>
            <a:endParaRPr sz="1200">
              <a:solidFill>
                <a:srgbClr val="035C75"/>
              </a:solidFill>
              <a:latin typeface="Constantia"/>
              <a:ea typeface="Constantia"/>
              <a:cs typeface="Constantia"/>
              <a:sym typeface="Constantia"/>
            </a:endParaRPr>
          </a:p>
        </p:txBody>
      </p:sp>
      <p:sp>
        <p:nvSpPr>
          <p:cNvPr id="189" name="Google Shape;189;p24"/>
          <p:cNvSpPr txBox="1">
            <a:spLocks noGrp="1"/>
          </p:cNvSpPr>
          <p:nvPr>
            <p:ph type="title"/>
          </p:nvPr>
        </p:nvSpPr>
        <p:spPr>
          <a:xfrm>
            <a:off x="250824" y="476672"/>
            <a:ext cx="8425631" cy="1080120"/>
          </a:xfrm>
          <a:prstGeom prst="rect">
            <a:avLst/>
          </a:prstGeom>
          <a:noFill/>
          <a:ln>
            <a:noFill/>
          </a:ln>
        </p:spPr>
        <p:txBody>
          <a:bodyPr spcFirstLastPara="1" wrap="square" lIns="0" tIns="45700" rIns="0" bIns="0" anchor="b" anchorCtr="0">
            <a:noAutofit/>
          </a:bodyPr>
          <a:lstStyle/>
          <a:p>
            <a:pPr marL="0" lvl="0" indent="0" algn="l" rtl="0">
              <a:spcBef>
                <a:spcPts val="0"/>
              </a:spcBef>
              <a:spcAft>
                <a:spcPts val="0"/>
              </a:spcAft>
              <a:buClr>
                <a:schemeClr val="dk2"/>
              </a:buClr>
              <a:buSzPts val="4500"/>
              <a:buFont typeface="Calibri"/>
              <a:buNone/>
            </a:pPr>
            <a:r>
              <a:rPr lang="en-GB" sz="4500"/>
              <a:t/>
            </a:r>
            <a:br>
              <a:rPr lang="en-GB" sz="4500"/>
            </a:br>
            <a:r>
              <a:rPr lang="en-GB" sz="4500"/>
              <a:t/>
            </a:r>
            <a:br>
              <a:rPr lang="en-GB" sz="4500"/>
            </a:br>
            <a:r>
              <a:rPr lang="en-GB" sz="4500"/>
              <a:t/>
            </a:r>
            <a:br>
              <a:rPr lang="en-GB" sz="4500"/>
            </a:br>
            <a:r>
              <a:rPr lang="en-GB" sz="4500"/>
              <a:t/>
            </a:r>
            <a:br>
              <a:rPr lang="en-GB" sz="4500"/>
            </a:br>
            <a:r>
              <a:rPr lang="en-GB" sz="4500"/>
              <a:t/>
            </a:r>
            <a:br>
              <a:rPr lang="en-GB" sz="4500"/>
            </a:br>
            <a:r>
              <a:rPr lang="en-GB" sz="4500"/>
              <a:t/>
            </a:r>
            <a:br>
              <a:rPr lang="en-GB" sz="4500"/>
            </a:br>
            <a:r>
              <a:rPr lang="en-GB" sz="3240"/>
              <a:t>Which phonemes / graphemes have been taught by the end of Year 1:</a:t>
            </a:r>
            <a:endParaRPr sz="2160"/>
          </a:p>
        </p:txBody>
      </p:sp>
      <p:sp>
        <p:nvSpPr>
          <p:cNvPr id="190" name="Google Shape;190;p24"/>
          <p:cNvSpPr txBox="1"/>
          <p:nvPr/>
        </p:nvSpPr>
        <p:spPr>
          <a:xfrm>
            <a:off x="250824" y="1556792"/>
            <a:ext cx="8066088" cy="1200329"/>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GB" sz="2400">
                <a:solidFill>
                  <a:srgbClr val="000000"/>
                </a:solidFill>
                <a:latin typeface="Calibri"/>
                <a:ea typeface="Calibri"/>
                <a:cs typeface="Calibri"/>
                <a:sym typeface="Calibri"/>
              </a:rPr>
              <a:t>Next in Year 1 children progress to discover that some of the graphemes that they have learnt have more than one phoneme. E.g. </a:t>
            </a:r>
            <a:r>
              <a:rPr lang="en-GB" sz="2400">
                <a:solidFill>
                  <a:srgbClr val="FF0000"/>
                </a:solidFill>
                <a:latin typeface="Calibri"/>
                <a:ea typeface="Calibri"/>
                <a:cs typeface="Calibri"/>
                <a:sym typeface="Calibri"/>
              </a:rPr>
              <a:t>ea</a:t>
            </a:r>
            <a:r>
              <a:rPr lang="en-GB" sz="2400">
                <a:solidFill>
                  <a:srgbClr val="000000"/>
                </a:solidFill>
                <a:latin typeface="Calibri"/>
                <a:ea typeface="Calibri"/>
                <a:cs typeface="Calibri"/>
                <a:sym typeface="Calibri"/>
              </a:rPr>
              <a:t>   b</a:t>
            </a:r>
            <a:r>
              <a:rPr lang="en-GB" sz="2400">
                <a:solidFill>
                  <a:srgbClr val="FF0000"/>
                </a:solidFill>
                <a:latin typeface="Calibri"/>
                <a:ea typeface="Calibri"/>
                <a:cs typeface="Calibri"/>
                <a:sym typeface="Calibri"/>
              </a:rPr>
              <a:t>ea</a:t>
            </a:r>
            <a:r>
              <a:rPr lang="en-GB" sz="2400">
                <a:solidFill>
                  <a:srgbClr val="000000"/>
                </a:solidFill>
                <a:latin typeface="Calibri"/>
                <a:ea typeface="Calibri"/>
                <a:cs typeface="Calibri"/>
                <a:sym typeface="Calibri"/>
              </a:rPr>
              <a:t>d / h</a:t>
            </a:r>
            <a:r>
              <a:rPr lang="en-GB" sz="2400">
                <a:solidFill>
                  <a:srgbClr val="FF0000"/>
                </a:solidFill>
                <a:latin typeface="Calibri"/>
                <a:ea typeface="Calibri"/>
                <a:cs typeface="Calibri"/>
                <a:sym typeface="Calibri"/>
              </a:rPr>
              <a:t>ea</a:t>
            </a:r>
            <a:r>
              <a:rPr lang="en-GB" sz="2400">
                <a:solidFill>
                  <a:srgbClr val="000000"/>
                </a:solidFill>
                <a:latin typeface="Calibri"/>
                <a:ea typeface="Calibri"/>
                <a:cs typeface="Calibri"/>
                <a:sym typeface="Calibri"/>
              </a:rPr>
              <a:t>d</a:t>
            </a:r>
            <a:endParaRPr sz="2400">
              <a:solidFill>
                <a:schemeClr val="dk1"/>
              </a:solidFill>
              <a:latin typeface="Calibri"/>
              <a:ea typeface="Calibri"/>
              <a:cs typeface="Calibri"/>
              <a:sym typeface="Calibri"/>
            </a:endParaRPr>
          </a:p>
        </p:txBody>
      </p:sp>
      <p:pic>
        <p:nvPicPr>
          <p:cNvPr id="191" name="Google Shape;191;p24"/>
          <p:cNvPicPr preferRelativeResize="0"/>
          <p:nvPr/>
        </p:nvPicPr>
        <p:blipFill rotWithShape="1">
          <a:blip r:embed="rId3">
            <a:alphaModFix/>
          </a:blip>
          <a:srcRect/>
          <a:stretch/>
        </p:blipFill>
        <p:spPr>
          <a:xfrm>
            <a:off x="899592" y="2757121"/>
            <a:ext cx="7272808" cy="3883152"/>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96"/>
        <p:cNvGrpSpPr/>
        <p:nvPr/>
      </p:nvGrpSpPr>
      <p:grpSpPr>
        <a:xfrm>
          <a:off x="0" y="0"/>
          <a:ext cx="0" cy="0"/>
          <a:chOff x="0" y="0"/>
          <a:chExt cx="0" cy="0"/>
        </a:xfrm>
      </p:grpSpPr>
      <p:sp>
        <p:nvSpPr>
          <p:cNvPr id="197" name="Google Shape;197;p25"/>
          <p:cNvSpPr txBox="1">
            <a:spLocks noGrp="1"/>
          </p:cNvSpPr>
          <p:nvPr>
            <p:ph type="sldNum" idx="12"/>
          </p:nvPr>
        </p:nvSpPr>
        <p:spPr>
          <a:xfrm>
            <a:off x="457200" y="6356350"/>
            <a:ext cx="2133600" cy="365125"/>
          </a:xfrm>
          <a:prstGeom prst="rect">
            <a:avLst/>
          </a:prstGeom>
          <a:noFill/>
          <a:ln>
            <a:noFill/>
          </a:ln>
        </p:spPr>
        <p:txBody>
          <a:bodyPr spcFirstLastPara="1" wrap="square" lIns="0" tIns="0" rIns="0" bIns="0" anchor="b" anchorCtr="0">
            <a:noAutofit/>
          </a:bodyPr>
          <a:lstStyle/>
          <a:p>
            <a:pPr marL="0" marR="0" lvl="0" indent="0" algn="l" rtl="0">
              <a:spcBef>
                <a:spcPts val="0"/>
              </a:spcBef>
              <a:spcAft>
                <a:spcPts val="0"/>
              </a:spcAft>
              <a:buNone/>
            </a:pPr>
            <a:fld id="{00000000-1234-1234-1234-123412341234}" type="slidenum">
              <a:rPr lang="en-GB" sz="1200">
                <a:solidFill>
                  <a:srgbClr val="035C75"/>
                </a:solidFill>
                <a:latin typeface="Constantia"/>
                <a:ea typeface="Constantia"/>
                <a:cs typeface="Constantia"/>
                <a:sym typeface="Constantia"/>
              </a:rPr>
              <a:t>11</a:t>
            </a:fld>
            <a:endParaRPr sz="1200">
              <a:solidFill>
                <a:srgbClr val="035C75"/>
              </a:solidFill>
              <a:latin typeface="Constantia"/>
              <a:ea typeface="Constantia"/>
              <a:cs typeface="Constantia"/>
              <a:sym typeface="Constantia"/>
            </a:endParaRPr>
          </a:p>
        </p:txBody>
      </p:sp>
      <p:sp>
        <p:nvSpPr>
          <p:cNvPr id="198" name="Google Shape;198;p25"/>
          <p:cNvSpPr txBox="1">
            <a:spLocks noGrp="1"/>
          </p:cNvSpPr>
          <p:nvPr>
            <p:ph type="title"/>
          </p:nvPr>
        </p:nvSpPr>
        <p:spPr>
          <a:xfrm>
            <a:off x="250824" y="476672"/>
            <a:ext cx="8425631" cy="943595"/>
          </a:xfrm>
          <a:prstGeom prst="rect">
            <a:avLst/>
          </a:prstGeom>
          <a:noFill/>
          <a:ln>
            <a:noFill/>
          </a:ln>
        </p:spPr>
        <p:txBody>
          <a:bodyPr spcFirstLastPara="1" wrap="square" lIns="0" tIns="45700" rIns="0" bIns="0" anchor="b" anchorCtr="0">
            <a:noAutofit/>
          </a:bodyPr>
          <a:lstStyle/>
          <a:p>
            <a:pPr marL="0" lvl="0" indent="0" algn="l" rtl="0">
              <a:spcBef>
                <a:spcPts val="0"/>
              </a:spcBef>
              <a:spcAft>
                <a:spcPts val="0"/>
              </a:spcAft>
              <a:buClr>
                <a:schemeClr val="dk2"/>
              </a:buClr>
              <a:buSzPts val="4500"/>
              <a:buFont typeface="Calibri"/>
              <a:buNone/>
            </a:pPr>
            <a:r>
              <a:rPr lang="en-GB" sz="4500"/>
              <a:t/>
            </a:r>
            <a:br>
              <a:rPr lang="en-GB" sz="4500"/>
            </a:br>
            <a:r>
              <a:rPr lang="en-GB" sz="4500"/>
              <a:t/>
            </a:r>
            <a:br>
              <a:rPr lang="en-GB" sz="4500"/>
            </a:br>
            <a:r>
              <a:rPr lang="en-GB" sz="4500"/>
              <a:t/>
            </a:r>
            <a:br>
              <a:rPr lang="en-GB" sz="4500"/>
            </a:br>
            <a:r>
              <a:rPr lang="en-GB" sz="4500"/>
              <a:t/>
            </a:r>
            <a:br>
              <a:rPr lang="en-GB" sz="4500"/>
            </a:br>
            <a:r>
              <a:rPr lang="en-GB" sz="4500"/>
              <a:t/>
            </a:r>
            <a:br>
              <a:rPr lang="en-GB" sz="4500"/>
            </a:br>
            <a:r>
              <a:rPr lang="en-GB" sz="4500"/>
              <a:t/>
            </a:r>
            <a:br>
              <a:rPr lang="en-GB" sz="4500"/>
            </a:br>
            <a:r>
              <a:rPr lang="en-GB" sz="3240"/>
              <a:t>Which phonemes / graphemes have been taught by the end of Year 1:</a:t>
            </a:r>
            <a:endParaRPr sz="2160"/>
          </a:p>
        </p:txBody>
      </p:sp>
      <p:sp>
        <p:nvSpPr>
          <p:cNvPr id="199" name="Google Shape;199;p25"/>
          <p:cNvSpPr txBox="1"/>
          <p:nvPr/>
        </p:nvSpPr>
        <p:spPr>
          <a:xfrm>
            <a:off x="250824" y="1420267"/>
            <a:ext cx="8425631" cy="40011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GB" sz="2000">
                <a:solidFill>
                  <a:srgbClr val="000000"/>
                </a:solidFill>
                <a:latin typeface="Calibri"/>
                <a:ea typeface="Calibri"/>
                <a:cs typeface="Calibri"/>
                <a:sym typeface="Calibri"/>
              </a:rPr>
              <a:t>By the end of Year 1 all the alternative graphemes for all phonemes are taught.</a:t>
            </a:r>
            <a:endParaRPr sz="2400">
              <a:solidFill>
                <a:schemeClr val="dk1"/>
              </a:solidFill>
              <a:latin typeface="Calibri"/>
              <a:ea typeface="Calibri"/>
              <a:cs typeface="Calibri"/>
              <a:sym typeface="Calibri"/>
            </a:endParaRPr>
          </a:p>
        </p:txBody>
      </p:sp>
      <p:pic>
        <p:nvPicPr>
          <p:cNvPr id="200" name="Google Shape;200;p25"/>
          <p:cNvPicPr preferRelativeResize="0"/>
          <p:nvPr/>
        </p:nvPicPr>
        <p:blipFill rotWithShape="1">
          <a:blip r:embed="rId3">
            <a:alphaModFix/>
          </a:blip>
          <a:srcRect/>
          <a:stretch/>
        </p:blipFill>
        <p:spPr>
          <a:xfrm>
            <a:off x="753900" y="1810074"/>
            <a:ext cx="7419475" cy="5047926"/>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05"/>
        <p:cNvGrpSpPr/>
        <p:nvPr/>
      </p:nvGrpSpPr>
      <p:grpSpPr>
        <a:xfrm>
          <a:off x="0" y="0"/>
          <a:ext cx="0" cy="0"/>
          <a:chOff x="0" y="0"/>
          <a:chExt cx="0" cy="0"/>
        </a:xfrm>
      </p:grpSpPr>
      <p:sp>
        <p:nvSpPr>
          <p:cNvPr id="206" name="Google Shape;206;p26"/>
          <p:cNvSpPr txBox="1">
            <a:spLocks noGrp="1"/>
          </p:cNvSpPr>
          <p:nvPr>
            <p:ph type="sldNum" idx="12"/>
          </p:nvPr>
        </p:nvSpPr>
        <p:spPr>
          <a:xfrm>
            <a:off x="457200" y="6356350"/>
            <a:ext cx="2133600" cy="365125"/>
          </a:xfrm>
          <a:prstGeom prst="rect">
            <a:avLst/>
          </a:prstGeom>
          <a:noFill/>
          <a:ln>
            <a:noFill/>
          </a:ln>
        </p:spPr>
        <p:txBody>
          <a:bodyPr spcFirstLastPara="1" wrap="square" lIns="0" tIns="0" rIns="0" bIns="0" anchor="b" anchorCtr="0">
            <a:noAutofit/>
          </a:bodyPr>
          <a:lstStyle/>
          <a:p>
            <a:pPr marL="0" marR="0" lvl="0" indent="0" algn="l" rtl="0">
              <a:spcBef>
                <a:spcPts val="0"/>
              </a:spcBef>
              <a:spcAft>
                <a:spcPts val="0"/>
              </a:spcAft>
              <a:buNone/>
            </a:pPr>
            <a:fld id="{00000000-1234-1234-1234-123412341234}" type="slidenum">
              <a:rPr lang="en-GB" sz="1200">
                <a:solidFill>
                  <a:srgbClr val="035C75"/>
                </a:solidFill>
                <a:latin typeface="Constantia"/>
                <a:ea typeface="Constantia"/>
                <a:cs typeface="Constantia"/>
                <a:sym typeface="Constantia"/>
              </a:rPr>
              <a:t>12</a:t>
            </a:fld>
            <a:endParaRPr sz="1200">
              <a:solidFill>
                <a:srgbClr val="035C75"/>
              </a:solidFill>
              <a:latin typeface="Constantia"/>
              <a:ea typeface="Constantia"/>
              <a:cs typeface="Constantia"/>
              <a:sym typeface="Constantia"/>
            </a:endParaRPr>
          </a:p>
        </p:txBody>
      </p:sp>
      <p:sp>
        <p:nvSpPr>
          <p:cNvPr id="207" name="Google Shape;207;p26"/>
          <p:cNvSpPr txBox="1">
            <a:spLocks noGrp="1"/>
          </p:cNvSpPr>
          <p:nvPr>
            <p:ph type="title"/>
          </p:nvPr>
        </p:nvSpPr>
        <p:spPr>
          <a:xfrm>
            <a:off x="250824" y="476672"/>
            <a:ext cx="8425631" cy="943595"/>
          </a:xfrm>
          <a:prstGeom prst="rect">
            <a:avLst/>
          </a:prstGeom>
          <a:noFill/>
          <a:ln>
            <a:noFill/>
          </a:ln>
        </p:spPr>
        <p:txBody>
          <a:bodyPr spcFirstLastPara="1" wrap="square" lIns="0" tIns="45700" rIns="0" bIns="0" anchor="b" anchorCtr="0">
            <a:noAutofit/>
          </a:bodyPr>
          <a:lstStyle/>
          <a:p>
            <a:pPr marL="0" lvl="0" indent="0" algn="l" rtl="0">
              <a:spcBef>
                <a:spcPts val="0"/>
              </a:spcBef>
              <a:spcAft>
                <a:spcPts val="0"/>
              </a:spcAft>
              <a:buClr>
                <a:schemeClr val="dk2"/>
              </a:buClr>
              <a:buSzPts val="4500"/>
              <a:buFont typeface="Calibri"/>
              <a:buNone/>
            </a:pPr>
            <a:r>
              <a:rPr lang="en-GB" sz="4500"/>
              <a:t/>
            </a:r>
            <a:br>
              <a:rPr lang="en-GB" sz="4500"/>
            </a:br>
            <a:r>
              <a:rPr lang="en-GB" sz="4500"/>
              <a:t/>
            </a:r>
            <a:br>
              <a:rPr lang="en-GB" sz="4500"/>
            </a:br>
            <a:r>
              <a:rPr lang="en-GB" sz="4500"/>
              <a:t/>
            </a:r>
            <a:br>
              <a:rPr lang="en-GB" sz="4500"/>
            </a:br>
            <a:r>
              <a:rPr lang="en-GB" sz="4500"/>
              <a:t/>
            </a:r>
            <a:br>
              <a:rPr lang="en-GB" sz="4500"/>
            </a:br>
            <a:r>
              <a:rPr lang="en-GB" sz="4500"/>
              <a:t/>
            </a:r>
            <a:br>
              <a:rPr lang="en-GB" sz="4500"/>
            </a:br>
            <a:r>
              <a:rPr lang="en-GB" sz="4500"/>
              <a:t/>
            </a:r>
            <a:br>
              <a:rPr lang="en-GB" sz="4500"/>
            </a:br>
            <a:r>
              <a:rPr lang="en-GB" sz="3240"/>
              <a:t>Which phonemes / graphemes have been taught by the end of Year 1:</a:t>
            </a:r>
            <a:endParaRPr sz="2160"/>
          </a:p>
        </p:txBody>
      </p:sp>
      <p:sp>
        <p:nvSpPr>
          <p:cNvPr id="208" name="Google Shape;208;p26"/>
          <p:cNvSpPr txBox="1"/>
          <p:nvPr/>
        </p:nvSpPr>
        <p:spPr>
          <a:xfrm>
            <a:off x="250824" y="1420267"/>
            <a:ext cx="8425631" cy="40011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GB" sz="2000">
                <a:solidFill>
                  <a:srgbClr val="000000"/>
                </a:solidFill>
                <a:latin typeface="Calibri"/>
                <a:ea typeface="Calibri"/>
                <a:cs typeface="Calibri"/>
                <a:sym typeface="Calibri"/>
              </a:rPr>
              <a:t>By the end of Year 1 all the alternative graphemes for all phonemes are taught.</a:t>
            </a:r>
            <a:endParaRPr sz="2400">
              <a:solidFill>
                <a:schemeClr val="dk1"/>
              </a:solidFill>
              <a:latin typeface="Calibri"/>
              <a:ea typeface="Calibri"/>
              <a:cs typeface="Calibri"/>
              <a:sym typeface="Calibri"/>
            </a:endParaRPr>
          </a:p>
        </p:txBody>
      </p:sp>
      <p:pic>
        <p:nvPicPr>
          <p:cNvPr id="209" name="Google Shape;209;p26"/>
          <p:cNvPicPr preferRelativeResize="0"/>
          <p:nvPr/>
        </p:nvPicPr>
        <p:blipFill rotWithShape="1">
          <a:blip r:embed="rId3">
            <a:alphaModFix/>
          </a:blip>
          <a:srcRect/>
          <a:stretch/>
        </p:blipFill>
        <p:spPr>
          <a:xfrm>
            <a:off x="933749" y="1777523"/>
            <a:ext cx="7059780" cy="4761389"/>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13"/>
        <p:cNvGrpSpPr/>
        <p:nvPr/>
      </p:nvGrpSpPr>
      <p:grpSpPr>
        <a:xfrm>
          <a:off x="0" y="0"/>
          <a:ext cx="0" cy="0"/>
          <a:chOff x="0" y="0"/>
          <a:chExt cx="0" cy="0"/>
        </a:xfrm>
      </p:grpSpPr>
      <p:sp>
        <p:nvSpPr>
          <p:cNvPr id="214" name="Google Shape;214;p27"/>
          <p:cNvSpPr txBox="1">
            <a:spLocks noGrp="1"/>
          </p:cNvSpPr>
          <p:nvPr>
            <p:ph type="title"/>
          </p:nvPr>
        </p:nvSpPr>
        <p:spPr>
          <a:xfrm>
            <a:off x="683568" y="620688"/>
            <a:ext cx="8003232" cy="792088"/>
          </a:xfrm>
          <a:prstGeom prst="rect">
            <a:avLst/>
          </a:prstGeom>
          <a:noFill/>
          <a:ln>
            <a:noFill/>
          </a:ln>
        </p:spPr>
        <p:txBody>
          <a:bodyPr spcFirstLastPara="1" wrap="square" lIns="0" tIns="45700" rIns="0" bIns="0" anchor="b" anchorCtr="0">
            <a:noAutofit/>
          </a:bodyPr>
          <a:lstStyle/>
          <a:p>
            <a:pPr marL="0" lvl="0" indent="0" algn="l" rtl="0">
              <a:spcBef>
                <a:spcPts val="0"/>
              </a:spcBef>
              <a:spcAft>
                <a:spcPts val="0"/>
              </a:spcAft>
              <a:buClr>
                <a:schemeClr val="dk2"/>
              </a:buClr>
              <a:buSzPts val="4000"/>
              <a:buFont typeface="Calibri"/>
              <a:buNone/>
            </a:pPr>
            <a:r>
              <a:rPr lang="en-GB" sz="4000"/>
              <a:t>What is the phonics screening check?</a:t>
            </a:r>
            <a:endParaRPr sz="4000"/>
          </a:p>
        </p:txBody>
      </p:sp>
      <p:sp>
        <p:nvSpPr>
          <p:cNvPr id="215" name="Google Shape;215;p27"/>
          <p:cNvSpPr txBox="1">
            <a:spLocks noGrp="1"/>
          </p:cNvSpPr>
          <p:nvPr>
            <p:ph type="body" idx="1"/>
          </p:nvPr>
        </p:nvSpPr>
        <p:spPr>
          <a:xfrm>
            <a:off x="457200" y="1556792"/>
            <a:ext cx="8229600" cy="4767808"/>
          </a:xfrm>
          <a:prstGeom prst="rect">
            <a:avLst/>
          </a:prstGeom>
          <a:noFill/>
          <a:ln>
            <a:noFill/>
          </a:ln>
        </p:spPr>
        <p:txBody>
          <a:bodyPr spcFirstLastPara="1" wrap="square" lIns="91425" tIns="45700" rIns="91425" bIns="45700" anchor="t" anchorCtr="0">
            <a:noAutofit/>
          </a:bodyPr>
          <a:lstStyle/>
          <a:p>
            <a:pPr marL="274320" lvl="0" indent="-274320" algn="l" rtl="0">
              <a:lnSpc>
                <a:spcPct val="90000"/>
              </a:lnSpc>
              <a:spcBef>
                <a:spcPts val="0"/>
              </a:spcBef>
              <a:spcAft>
                <a:spcPts val="0"/>
              </a:spcAft>
              <a:buSzPts val="2285"/>
              <a:buChar char="●"/>
            </a:pPr>
            <a:r>
              <a:rPr lang="en-GB" sz="2405">
                <a:latin typeface="Calibri"/>
                <a:ea typeface="Calibri"/>
                <a:cs typeface="Calibri"/>
                <a:sym typeface="Calibri"/>
              </a:rPr>
              <a:t>The phonics screening check is a statutory assessment for all children in Year 1.</a:t>
            </a:r>
            <a:endParaRPr/>
          </a:p>
          <a:p>
            <a:pPr marL="274320" lvl="0" indent="-274320" algn="l" rtl="0">
              <a:lnSpc>
                <a:spcPct val="90000"/>
              </a:lnSpc>
              <a:spcBef>
                <a:spcPts val="481"/>
              </a:spcBef>
              <a:spcAft>
                <a:spcPts val="0"/>
              </a:spcAft>
              <a:buSzPts val="2285"/>
              <a:buChar char="●"/>
            </a:pPr>
            <a:r>
              <a:rPr lang="en-GB" sz="2405">
                <a:latin typeface="Calibri"/>
                <a:ea typeface="Calibri"/>
                <a:cs typeface="Calibri"/>
                <a:sym typeface="Calibri"/>
              </a:rPr>
              <a:t>The phonics screening check will take place during a week in June 2019.</a:t>
            </a:r>
            <a:endParaRPr/>
          </a:p>
          <a:p>
            <a:pPr marL="274320" lvl="0" indent="-274320" algn="l" rtl="0">
              <a:lnSpc>
                <a:spcPct val="90000"/>
              </a:lnSpc>
              <a:spcBef>
                <a:spcPts val="481"/>
              </a:spcBef>
              <a:spcAft>
                <a:spcPts val="0"/>
              </a:spcAft>
              <a:buSzPts val="2285"/>
              <a:buChar char="●"/>
            </a:pPr>
            <a:r>
              <a:rPr lang="en-GB" sz="2405">
                <a:latin typeface="Calibri"/>
                <a:ea typeface="Calibri"/>
                <a:cs typeface="Calibri"/>
                <a:sym typeface="Calibri"/>
              </a:rPr>
              <a:t>The focus of the Phonics Screening Check is to test children’s understanding of grapheme-phoneme correspondence and their ability to use this to decode real and pseudo (nonsense) words. </a:t>
            </a:r>
            <a:endParaRPr sz="2405">
              <a:latin typeface="Calibri"/>
              <a:ea typeface="Calibri"/>
              <a:cs typeface="Calibri"/>
              <a:sym typeface="Calibri"/>
            </a:endParaRPr>
          </a:p>
          <a:p>
            <a:pPr marL="274320" lvl="0" indent="-274320" algn="l" rtl="0">
              <a:lnSpc>
                <a:spcPct val="90000"/>
              </a:lnSpc>
              <a:spcBef>
                <a:spcPts val="481"/>
              </a:spcBef>
              <a:spcAft>
                <a:spcPts val="0"/>
              </a:spcAft>
              <a:buClr>
                <a:srgbClr val="0BD0D9"/>
              </a:buClr>
              <a:buSzPts val="2285"/>
              <a:buChar char="●"/>
            </a:pPr>
            <a:r>
              <a:rPr lang="en-GB" sz="2405">
                <a:latin typeface="Calibri"/>
                <a:ea typeface="Calibri"/>
                <a:cs typeface="Calibri"/>
                <a:sym typeface="Calibri"/>
              </a:rPr>
              <a:t>The phonics screening check comprises of a list of 40 real and pseudo words that children read one-to-one to their teacher </a:t>
            </a:r>
            <a:r>
              <a:rPr lang="en-GB" sz="2405">
                <a:solidFill>
                  <a:srgbClr val="000000"/>
                </a:solidFill>
                <a:latin typeface="Calibri"/>
                <a:ea typeface="Calibri"/>
                <a:cs typeface="Calibri"/>
                <a:sym typeface="Calibri"/>
              </a:rPr>
              <a:t>in a quiet area of the school.</a:t>
            </a:r>
            <a:endParaRPr/>
          </a:p>
          <a:p>
            <a:pPr marL="274320" lvl="0" indent="-274320" algn="l" rtl="0">
              <a:lnSpc>
                <a:spcPct val="90000"/>
              </a:lnSpc>
              <a:spcBef>
                <a:spcPts val="481"/>
              </a:spcBef>
              <a:spcAft>
                <a:spcPts val="0"/>
              </a:spcAft>
              <a:buSzPts val="2285"/>
              <a:buChar char="●"/>
            </a:pPr>
            <a:r>
              <a:rPr lang="en-GB" sz="2405">
                <a:latin typeface="Calibri"/>
                <a:ea typeface="Calibri"/>
                <a:cs typeface="Calibri"/>
                <a:sym typeface="Calibri"/>
              </a:rPr>
              <a:t>There is no time limit but the phonics screening check normally takes up to 10 minutes for each child.</a:t>
            </a:r>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19"/>
        <p:cNvGrpSpPr/>
        <p:nvPr/>
      </p:nvGrpSpPr>
      <p:grpSpPr>
        <a:xfrm>
          <a:off x="0" y="0"/>
          <a:ext cx="0" cy="0"/>
          <a:chOff x="0" y="0"/>
          <a:chExt cx="0" cy="0"/>
        </a:xfrm>
      </p:grpSpPr>
      <p:sp>
        <p:nvSpPr>
          <p:cNvPr id="220" name="Google Shape;220;p28"/>
          <p:cNvSpPr txBox="1">
            <a:spLocks noGrp="1"/>
          </p:cNvSpPr>
          <p:nvPr>
            <p:ph type="title"/>
          </p:nvPr>
        </p:nvSpPr>
        <p:spPr>
          <a:xfrm>
            <a:off x="215516" y="404664"/>
            <a:ext cx="8712968" cy="792088"/>
          </a:xfrm>
          <a:prstGeom prst="rect">
            <a:avLst/>
          </a:prstGeom>
          <a:noFill/>
          <a:ln>
            <a:noFill/>
          </a:ln>
        </p:spPr>
        <p:txBody>
          <a:bodyPr spcFirstLastPara="1" wrap="square" lIns="0" tIns="45700" rIns="0" bIns="0" anchor="b" anchorCtr="0">
            <a:noAutofit/>
          </a:bodyPr>
          <a:lstStyle/>
          <a:p>
            <a:pPr marL="0" lvl="0" indent="0" algn="l" rtl="0">
              <a:spcBef>
                <a:spcPts val="0"/>
              </a:spcBef>
              <a:spcAft>
                <a:spcPts val="0"/>
              </a:spcAft>
              <a:buClr>
                <a:schemeClr val="dk2"/>
              </a:buClr>
              <a:buSzPts val="4000"/>
              <a:buFont typeface="Calibri"/>
              <a:buNone/>
            </a:pPr>
            <a:r>
              <a:rPr lang="en-GB" sz="4000"/>
              <a:t>What will the children be expected to do?</a:t>
            </a:r>
            <a:endParaRPr/>
          </a:p>
        </p:txBody>
      </p:sp>
      <p:sp>
        <p:nvSpPr>
          <p:cNvPr id="221" name="Google Shape;221;p28"/>
          <p:cNvSpPr txBox="1">
            <a:spLocks noGrp="1"/>
          </p:cNvSpPr>
          <p:nvPr>
            <p:ph type="body" idx="1"/>
          </p:nvPr>
        </p:nvSpPr>
        <p:spPr>
          <a:xfrm>
            <a:off x="457200" y="1556792"/>
            <a:ext cx="8229600" cy="4767808"/>
          </a:xfrm>
          <a:prstGeom prst="rect">
            <a:avLst/>
          </a:prstGeom>
          <a:noFill/>
          <a:ln>
            <a:noFill/>
          </a:ln>
        </p:spPr>
        <p:txBody>
          <a:bodyPr spcFirstLastPara="1" wrap="square" lIns="91425" tIns="45700" rIns="91425" bIns="45700" anchor="t" anchorCtr="0">
            <a:noAutofit/>
          </a:bodyPr>
          <a:lstStyle/>
          <a:p>
            <a:pPr marL="274320" lvl="0" indent="-274320" algn="l" rtl="0">
              <a:spcBef>
                <a:spcPts val="0"/>
              </a:spcBef>
              <a:spcAft>
                <a:spcPts val="0"/>
              </a:spcAft>
              <a:buSzPts val="2660"/>
              <a:buChar char="●"/>
            </a:pPr>
            <a:r>
              <a:rPr lang="en-GB" sz="2800">
                <a:latin typeface="Calibri"/>
                <a:ea typeface="Calibri"/>
                <a:cs typeface="Calibri"/>
                <a:sym typeface="Calibri"/>
              </a:rPr>
              <a:t>Children will be told they are doing a sounding out and blending quiz rather than a reading test.</a:t>
            </a:r>
            <a:endParaRPr/>
          </a:p>
          <a:p>
            <a:pPr marL="274320" lvl="0" indent="-274320" algn="l" rtl="0">
              <a:spcBef>
                <a:spcPts val="560"/>
              </a:spcBef>
              <a:spcAft>
                <a:spcPts val="0"/>
              </a:spcAft>
              <a:buSzPts val="2660"/>
              <a:buChar char="●"/>
            </a:pPr>
            <a:r>
              <a:rPr lang="en-GB" sz="2800">
                <a:solidFill>
                  <a:srgbClr val="000000"/>
                </a:solidFill>
                <a:latin typeface="Calibri"/>
                <a:ea typeface="Calibri"/>
                <a:cs typeface="Calibri"/>
                <a:sym typeface="Calibri"/>
              </a:rPr>
              <a:t>They will be asked to read the real and nonsense words aloud.</a:t>
            </a:r>
            <a:endParaRPr/>
          </a:p>
          <a:p>
            <a:pPr marL="274320" lvl="0" indent="-274320" algn="l" rtl="0">
              <a:spcBef>
                <a:spcPts val="560"/>
              </a:spcBef>
              <a:spcAft>
                <a:spcPts val="0"/>
              </a:spcAft>
              <a:buSzPts val="2660"/>
              <a:buChar char="●"/>
            </a:pPr>
            <a:r>
              <a:rPr lang="en-GB" sz="2800">
                <a:latin typeface="Calibri"/>
                <a:ea typeface="Calibri"/>
                <a:cs typeface="Calibri"/>
                <a:sym typeface="Calibri"/>
              </a:rPr>
              <a:t>Children can ‘sound out’ before trying to say the whole word if this helps them. </a:t>
            </a:r>
            <a:endParaRPr sz="2800">
              <a:latin typeface="Calibri"/>
              <a:ea typeface="Calibri"/>
              <a:cs typeface="Calibri"/>
              <a:sym typeface="Calibri"/>
            </a:endParaRPr>
          </a:p>
          <a:p>
            <a:pPr marL="274320" lvl="0" indent="-274320" algn="l" rtl="0">
              <a:spcBef>
                <a:spcPts val="560"/>
              </a:spcBef>
              <a:spcAft>
                <a:spcPts val="0"/>
              </a:spcAft>
              <a:buSzPts val="2660"/>
              <a:buChar char="●"/>
            </a:pPr>
            <a:r>
              <a:rPr lang="en-GB" sz="2800">
                <a:latin typeface="Calibri"/>
                <a:ea typeface="Calibri"/>
                <a:cs typeface="Calibri"/>
                <a:sym typeface="Calibri"/>
              </a:rPr>
              <a:t>It will be pointed out that if there is a picture of an alien next to the word it isn’t a real word.</a:t>
            </a:r>
            <a:endParaRPr/>
          </a:p>
          <a:p>
            <a:pPr marL="274320" lvl="0" indent="-117475" algn="l" rtl="0">
              <a:spcBef>
                <a:spcPts val="520"/>
              </a:spcBef>
              <a:spcAft>
                <a:spcPts val="0"/>
              </a:spcAft>
              <a:buSzPts val="2470"/>
              <a:buNone/>
            </a:pPr>
            <a:endParaRPr>
              <a:latin typeface="Calibri"/>
              <a:ea typeface="Calibri"/>
              <a:cs typeface="Calibri"/>
              <a:sym typeface="Calibri"/>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25"/>
        <p:cNvGrpSpPr/>
        <p:nvPr/>
      </p:nvGrpSpPr>
      <p:grpSpPr>
        <a:xfrm>
          <a:off x="0" y="0"/>
          <a:ext cx="0" cy="0"/>
          <a:chOff x="0" y="0"/>
          <a:chExt cx="0" cy="0"/>
        </a:xfrm>
      </p:grpSpPr>
      <p:sp>
        <p:nvSpPr>
          <p:cNvPr id="226" name="Google Shape;226;p29"/>
          <p:cNvSpPr txBox="1">
            <a:spLocks noGrp="1"/>
          </p:cNvSpPr>
          <p:nvPr>
            <p:ph type="title"/>
          </p:nvPr>
        </p:nvSpPr>
        <p:spPr>
          <a:xfrm>
            <a:off x="755576" y="1268760"/>
            <a:ext cx="2736304" cy="1800200"/>
          </a:xfrm>
          <a:prstGeom prst="rect">
            <a:avLst/>
          </a:prstGeom>
          <a:noFill/>
          <a:ln>
            <a:noFill/>
          </a:ln>
        </p:spPr>
        <p:txBody>
          <a:bodyPr spcFirstLastPara="1" wrap="square" lIns="0" tIns="45700" rIns="0" bIns="0" anchor="b" anchorCtr="0">
            <a:noAutofit/>
          </a:bodyPr>
          <a:lstStyle/>
          <a:p>
            <a:pPr marL="0" lvl="0" indent="0" algn="l" rtl="0">
              <a:spcBef>
                <a:spcPts val="0"/>
              </a:spcBef>
              <a:spcAft>
                <a:spcPts val="0"/>
              </a:spcAft>
              <a:buClr>
                <a:schemeClr val="dk2"/>
              </a:buClr>
              <a:buSzPts val="2430"/>
              <a:buFont typeface="Calibri"/>
              <a:buNone/>
            </a:pPr>
            <a:r>
              <a:rPr lang="en-GB" sz="2430"/>
              <a:t>The phonics screening check will be constructed of 20 real words and 20 pseudo-words.</a:t>
            </a:r>
            <a:endParaRPr sz="4500"/>
          </a:p>
        </p:txBody>
      </p:sp>
      <p:pic>
        <p:nvPicPr>
          <p:cNvPr id="227" name="Google Shape;227;p29"/>
          <p:cNvPicPr preferRelativeResize="0">
            <a:picLocks noGrp="1"/>
          </p:cNvPicPr>
          <p:nvPr>
            <p:ph type="body" idx="1"/>
          </p:nvPr>
        </p:nvPicPr>
        <p:blipFill rotWithShape="1">
          <a:blip r:embed="rId3">
            <a:alphaModFix/>
          </a:blip>
          <a:srcRect l="6978" t="35503" r="4351" b="7396"/>
          <a:stretch/>
        </p:blipFill>
        <p:spPr>
          <a:xfrm>
            <a:off x="611560" y="3789040"/>
            <a:ext cx="5112568" cy="1872208"/>
          </a:xfrm>
          <a:prstGeom prst="rect">
            <a:avLst/>
          </a:prstGeom>
          <a:noFill/>
          <a:ln>
            <a:noFill/>
          </a:ln>
        </p:spPr>
      </p:pic>
      <p:pic>
        <p:nvPicPr>
          <p:cNvPr id="228" name="Google Shape;228;p29"/>
          <p:cNvPicPr preferRelativeResize="0"/>
          <p:nvPr/>
        </p:nvPicPr>
        <p:blipFill rotWithShape="1">
          <a:blip r:embed="rId4">
            <a:alphaModFix/>
          </a:blip>
          <a:srcRect l="7140" t="25444" r="5181" b="18638"/>
          <a:stretch/>
        </p:blipFill>
        <p:spPr>
          <a:xfrm>
            <a:off x="3635896" y="1124744"/>
            <a:ext cx="4813176" cy="1584176"/>
          </a:xfrm>
          <a:prstGeom prst="rect">
            <a:avLst/>
          </a:prstGeom>
          <a:noFill/>
          <a:ln>
            <a:noFill/>
          </a:ln>
        </p:spPr>
      </p:pic>
      <p:sp>
        <p:nvSpPr>
          <p:cNvPr id="229" name="Google Shape;229;p29"/>
          <p:cNvSpPr/>
          <p:nvPr/>
        </p:nvSpPr>
        <p:spPr>
          <a:xfrm>
            <a:off x="5868144" y="3068960"/>
            <a:ext cx="2627784" cy="156966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GB" sz="2400">
                <a:solidFill>
                  <a:schemeClr val="dk1"/>
                </a:solidFill>
                <a:latin typeface="Calibri"/>
                <a:ea typeface="Calibri"/>
                <a:cs typeface="Calibri"/>
                <a:sym typeface="Calibri"/>
              </a:rPr>
              <a:t>The pseudo words will be presented with a picture of an alien next to them.</a:t>
            </a:r>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33"/>
        <p:cNvGrpSpPr/>
        <p:nvPr/>
      </p:nvGrpSpPr>
      <p:grpSpPr>
        <a:xfrm>
          <a:off x="0" y="0"/>
          <a:ext cx="0" cy="0"/>
          <a:chOff x="0" y="0"/>
          <a:chExt cx="0" cy="0"/>
        </a:xfrm>
      </p:grpSpPr>
      <p:sp>
        <p:nvSpPr>
          <p:cNvPr id="234" name="Google Shape;234;p30"/>
          <p:cNvSpPr txBox="1">
            <a:spLocks noGrp="1"/>
          </p:cNvSpPr>
          <p:nvPr>
            <p:ph type="title"/>
          </p:nvPr>
        </p:nvSpPr>
        <p:spPr>
          <a:xfrm>
            <a:off x="457200" y="704088"/>
            <a:ext cx="8229600" cy="780696"/>
          </a:xfrm>
          <a:prstGeom prst="rect">
            <a:avLst/>
          </a:prstGeom>
          <a:noFill/>
          <a:ln>
            <a:noFill/>
          </a:ln>
        </p:spPr>
        <p:txBody>
          <a:bodyPr spcFirstLastPara="1" wrap="square" lIns="0" tIns="45700" rIns="0" bIns="0" anchor="b" anchorCtr="0">
            <a:noAutofit/>
          </a:bodyPr>
          <a:lstStyle/>
          <a:p>
            <a:pPr marL="0" lvl="0" indent="0" algn="l" rtl="0">
              <a:spcBef>
                <a:spcPts val="0"/>
              </a:spcBef>
              <a:spcAft>
                <a:spcPts val="0"/>
              </a:spcAft>
              <a:buClr>
                <a:schemeClr val="dk2"/>
              </a:buClr>
              <a:buSzPts val="3600"/>
              <a:buFont typeface="Calibri"/>
              <a:buNone/>
            </a:pPr>
            <a:r>
              <a:rPr lang="en-GB" sz="3600"/>
              <a:t>What type of words will the Phonics Screening Check contain?</a:t>
            </a:r>
            <a:endParaRPr sz="3600"/>
          </a:p>
        </p:txBody>
      </p:sp>
      <p:sp>
        <p:nvSpPr>
          <p:cNvPr id="235" name="Google Shape;235;p30"/>
          <p:cNvSpPr txBox="1">
            <a:spLocks noGrp="1"/>
          </p:cNvSpPr>
          <p:nvPr>
            <p:ph type="body" idx="1"/>
          </p:nvPr>
        </p:nvSpPr>
        <p:spPr>
          <a:xfrm>
            <a:off x="457200" y="1628800"/>
            <a:ext cx="8229600" cy="4968552"/>
          </a:xfrm>
          <a:prstGeom prst="rect">
            <a:avLst/>
          </a:prstGeom>
          <a:noFill/>
          <a:ln>
            <a:noFill/>
          </a:ln>
        </p:spPr>
        <p:txBody>
          <a:bodyPr spcFirstLastPara="1" wrap="square" lIns="91425" tIns="45700" rIns="91425" bIns="45700" anchor="t" anchorCtr="0">
            <a:noAutofit/>
          </a:bodyPr>
          <a:lstStyle/>
          <a:p>
            <a:pPr marL="274320" lvl="0" indent="-274320" algn="l" rtl="0">
              <a:lnSpc>
                <a:spcPct val="80000"/>
              </a:lnSpc>
              <a:spcBef>
                <a:spcPts val="0"/>
              </a:spcBef>
              <a:spcAft>
                <a:spcPts val="0"/>
              </a:spcAft>
              <a:buSzPts val="2280"/>
              <a:buNone/>
            </a:pPr>
            <a:r>
              <a:rPr lang="en-GB" sz="2400">
                <a:latin typeface="Calibri"/>
                <a:ea typeface="Calibri"/>
                <a:cs typeface="Calibri"/>
                <a:sym typeface="Calibri"/>
              </a:rPr>
              <a:t>    The check will begin with simple words and moves on to more complex words. There will be:</a:t>
            </a:r>
            <a:endParaRPr/>
          </a:p>
          <a:p>
            <a:pPr marL="274320" lvl="0" indent="-274320" algn="l" rtl="0">
              <a:lnSpc>
                <a:spcPct val="80000"/>
              </a:lnSpc>
              <a:spcBef>
                <a:spcPts val="480"/>
              </a:spcBef>
              <a:spcAft>
                <a:spcPts val="0"/>
              </a:spcAft>
              <a:buSzPts val="2280"/>
              <a:buNone/>
            </a:pPr>
            <a:endParaRPr sz="2400">
              <a:latin typeface="Calibri"/>
              <a:ea typeface="Calibri"/>
              <a:cs typeface="Calibri"/>
              <a:sym typeface="Calibri"/>
            </a:endParaRPr>
          </a:p>
          <a:p>
            <a:pPr marL="274320" lvl="0" indent="-274320" algn="l" rtl="0">
              <a:lnSpc>
                <a:spcPct val="80000"/>
              </a:lnSpc>
              <a:spcBef>
                <a:spcPts val="480"/>
              </a:spcBef>
              <a:spcAft>
                <a:spcPts val="0"/>
              </a:spcAft>
              <a:buSzPts val="2280"/>
              <a:buChar char="●"/>
            </a:pPr>
            <a:r>
              <a:rPr lang="en-GB" sz="2400">
                <a:latin typeface="Calibri"/>
                <a:ea typeface="Calibri"/>
                <a:cs typeface="Calibri"/>
                <a:sym typeface="Calibri"/>
              </a:rPr>
              <a:t>Simple CVC words for example the psudo word, v-a-p</a:t>
            </a:r>
            <a:endParaRPr/>
          </a:p>
          <a:p>
            <a:pPr marL="274320" lvl="0" indent="-274320" algn="l" rtl="0">
              <a:lnSpc>
                <a:spcPct val="80000"/>
              </a:lnSpc>
              <a:spcBef>
                <a:spcPts val="480"/>
              </a:spcBef>
              <a:spcAft>
                <a:spcPts val="0"/>
              </a:spcAft>
              <a:buSzPts val="2280"/>
              <a:buChar char="●"/>
            </a:pPr>
            <a:r>
              <a:rPr lang="en-GB" sz="2400">
                <a:latin typeface="Calibri"/>
                <a:ea typeface="Calibri"/>
                <a:cs typeface="Calibri"/>
                <a:sym typeface="Calibri"/>
              </a:rPr>
              <a:t>Words with consonant digraphs such as </a:t>
            </a:r>
            <a:r>
              <a:rPr lang="en-GB" sz="2400">
                <a:solidFill>
                  <a:srgbClr val="FF0000"/>
                </a:solidFill>
                <a:latin typeface="Calibri"/>
                <a:ea typeface="Calibri"/>
                <a:cs typeface="Calibri"/>
                <a:sym typeface="Calibri"/>
              </a:rPr>
              <a:t>ch</a:t>
            </a:r>
            <a:r>
              <a:rPr lang="en-GB" sz="2400">
                <a:latin typeface="Calibri"/>
                <a:ea typeface="Calibri"/>
                <a:cs typeface="Calibri"/>
                <a:sym typeface="Calibri"/>
              </a:rPr>
              <a:t>-i-</a:t>
            </a:r>
            <a:r>
              <a:rPr lang="en-GB" sz="2400">
                <a:solidFill>
                  <a:srgbClr val="FF0000"/>
                </a:solidFill>
                <a:latin typeface="Calibri"/>
                <a:ea typeface="Calibri"/>
                <a:cs typeface="Calibri"/>
                <a:sym typeface="Calibri"/>
              </a:rPr>
              <a:t>ll</a:t>
            </a:r>
            <a:endParaRPr sz="2400">
              <a:latin typeface="Calibri"/>
              <a:ea typeface="Calibri"/>
              <a:cs typeface="Calibri"/>
              <a:sym typeface="Calibri"/>
            </a:endParaRPr>
          </a:p>
          <a:p>
            <a:pPr marL="274320" lvl="0" indent="-274320" algn="l" rtl="0">
              <a:lnSpc>
                <a:spcPct val="80000"/>
              </a:lnSpc>
              <a:spcBef>
                <a:spcPts val="480"/>
              </a:spcBef>
              <a:spcAft>
                <a:spcPts val="0"/>
              </a:spcAft>
              <a:buSzPts val="2280"/>
              <a:buChar char="●"/>
            </a:pPr>
            <a:r>
              <a:rPr lang="en-GB" sz="2400">
                <a:latin typeface="Calibri"/>
                <a:ea typeface="Calibri"/>
                <a:cs typeface="Calibri"/>
                <a:sym typeface="Calibri"/>
              </a:rPr>
              <a:t>Words with vowel digraphs such as w-</a:t>
            </a:r>
            <a:r>
              <a:rPr lang="en-GB" sz="2400">
                <a:solidFill>
                  <a:srgbClr val="FF0000"/>
                </a:solidFill>
                <a:latin typeface="Calibri"/>
                <a:ea typeface="Calibri"/>
                <a:cs typeface="Calibri"/>
                <a:sym typeface="Calibri"/>
              </a:rPr>
              <a:t>ee</a:t>
            </a:r>
            <a:r>
              <a:rPr lang="en-GB" sz="2400">
                <a:latin typeface="Calibri"/>
                <a:ea typeface="Calibri"/>
                <a:cs typeface="Calibri"/>
                <a:sym typeface="Calibri"/>
              </a:rPr>
              <a:t>-k or h-</a:t>
            </a:r>
            <a:r>
              <a:rPr lang="en-GB" sz="2400">
                <a:solidFill>
                  <a:srgbClr val="FF0000"/>
                </a:solidFill>
                <a:latin typeface="Calibri"/>
                <a:ea typeface="Calibri"/>
                <a:cs typeface="Calibri"/>
                <a:sym typeface="Calibri"/>
              </a:rPr>
              <a:t>oo</a:t>
            </a:r>
            <a:r>
              <a:rPr lang="en-GB" sz="2400">
                <a:latin typeface="Calibri"/>
                <a:ea typeface="Calibri"/>
                <a:cs typeface="Calibri"/>
                <a:sym typeface="Calibri"/>
              </a:rPr>
              <a:t>-k-s</a:t>
            </a:r>
            <a:endParaRPr/>
          </a:p>
          <a:p>
            <a:pPr marL="274320" lvl="0" indent="-274320" algn="l" rtl="0">
              <a:lnSpc>
                <a:spcPct val="80000"/>
              </a:lnSpc>
              <a:spcBef>
                <a:spcPts val="480"/>
              </a:spcBef>
              <a:spcAft>
                <a:spcPts val="0"/>
              </a:spcAft>
              <a:buSzPts val="2280"/>
              <a:buChar char="●"/>
            </a:pPr>
            <a:r>
              <a:rPr lang="en-GB" sz="2400">
                <a:latin typeface="Calibri"/>
                <a:ea typeface="Calibri"/>
                <a:cs typeface="Calibri"/>
                <a:sym typeface="Calibri"/>
              </a:rPr>
              <a:t>Words with adjacent consonants such as </a:t>
            </a:r>
            <a:r>
              <a:rPr lang="en-GB" sz="2400">
                <a:solidFill>
                  <a:srgbClr val="FF0000"/>
                </a:solidFill>
                <a:latin typeface="Calibri"/>
                <a:ea typeface="Calibri"/>
                <a:cs typeface="Calibri"/>
                <a:sym typeface="Calibri"/>
              </a:rPr>
              <a:t>s</a:t>
            </a:r>
            <a:r>
              <a:rPr lang="en-GB" sz="2400">
                <a:latin typeface="Calibri"/>
                <a:ea typeface="Calibri"/>
                <a:cs typeface="Calibri"/>
                <a:sym typeface="Calibri"/>
              </a:rPr>
              <a:t>-</a:t>
            </a:r>
            <a:r>
              <a:rPr lang="en-GB" sz="2400">
                <a:solidFill>
                  <a:srgbClr val="FF0000"/>
                </a:solidFill>
                <a:latin typeface="Calibri"/>
                <a:ea typeface="Calibri"/>
                <a:cs typeface="Calibri"/>
                <a:sym typeface="Calibri"/>
              </a:rPr>
              <a:t>t</a:t>
            </a:r>
            <a:r>
              <a:rPr lang="en-GB" sz="2400">
                <a:latin typeface="Calibri"/>
                <a:ea typeface="Calibri"/>
                <a:cs typeface="Calibri"/>
                <a:sym typeface="Calibri"/>
              </a:rPr>
              <a:t>-ar-t or psudo words such as j-ou-</a:t>
            </a:r>
            <a:r>
              <a:rPr lang="en-GB" sz="2400">
                <a:solidFill>
                  <a:srgbClr val="FF0000"/>
                </a:solidFill>
                <a:latin typeface="Calibri"/>
                <a:ea typeface="Calibri"/>
                <a:cs typeface="Calibri"/>
                <a:sym typeface="Calibri"/>
              </a:rPr>
              <a:t>n</a:t>
            </a:r>
            <a:r>
              <a:rPr lang="en-GB" sz="2400">
                <a:latin typeface="Calibri"/>
                <a:ea typeface="Calibri"/>
                <a:cs typeface="Calibri"/>
                <a:sym typeface="Calibri"/>
              </a:rPr>
              <a:t>-</a:t>
            </a:r>
            <a:r>
              <a:rPr lang="en-GB" sz="2400">
                <a:solidFill>
                  <a:srgbClr val="FF0000"/>
                </a:solidFill>
                <a:latin typeface="Calibri"/>
                <a:ea typeface="Calibri"/>
                <a:cs typeface="Calibri"/>
                <a:sym typeface="Calibri"/>
              </a:rPr>
              <a:t>d</a:t>
            </a:r>
            <a:endParaRPr sz="2400">
              <a:latin typeface="Calibri"/>
              <a:ea typeface="Calibri"/>
              <a:cs typeface="Calibri"/>
              <a:sym typeface="Calibri"/>
            </a:endParaRPr>
          </a:p>
          <a:p>
            <a:pPr marL="274320" lvl="0" indent="-274320" algn="l" rtl="0">
              <a:lnSpc>
                <a:spcPct val="80000"/>
              </a:lnSpc>
              <a:spcBef>
                <a:spcPts val="480"/>
              </a:spcBef>
              <a:spcAft>
                <a:spcPts val="0"/>
              </a:spcAft>
              <a:buSzPts val="2280"/>
              <a:buChar char="●"/>
            </a:pPr>
            <a:r>
              <a:rPr lang="en-GB" sz="2400">
                <a:latin typeface="Calibri"/>
                <a:ea typeface="Calibri"/>
                <a:cs typeface="Calibri"/>
                <a:sym typeface="Calibri"/>
              </a:rPr>
              <a:t>Words containing split digraphs such as ph-</a:t>
            </a:r>
            <a:r>
              <a:rPr lang="en-GB" sz="2400">
                <a:solidFill>
                  <a:srgbClr val="FF0000"/>
                </a:solidFill>
                <a:latin typeface="Calibri"/>
                <a:ea typeface="Calibri"/>
                <a:cs typeface="Calibri"/>
                <a:sym typeface="Calibri"/>
              </a:rPr>
              <a:t>o</a:t>
            </a:r>
            <a:r>
              <a:rPr lang="en-GB" sz="2400">
                <a:latin typeface="Calibri"/>
                <a:ea typeface="Calibri"/>
                <a:cs typeface="Calibri"/>
                <a:sym typeface="Calibri"/>
              </a:rPr>
              <a:t>-n-</a:t>
            </a:r>
            <a:r>
              <a:rPr lang="en-GB" sz="2400">
                <a:solidFill>
                  <a:srgbClr val="FF0000"/>
                </a:solidFill>
                <a:latin typeface="Calibri"/>
                <a:ea typeface="Calibri"/>
                <a:cs typeface="Calibri"/>
                <a:sym typeface="Calibri"/>
              </a:rPr>
              <a:t>e</a:t>
            </a:r>
            <a:r>
              <a:rPr lang="en-GB" sz="2400">
                <a:latin typeface="Calibri"/>
                <a:ea typeface="Calibri"/>
                <a:cs typeface="Calibri"/>
                <a:sym typeface="Calibri"/>
              </a:rPr>
              <a:t> or s-l-</a:t>
            </a:r>
            <a:r>
              <a:rPr lang="en-GB" sz="2400">
                <a:solidFill>
                  <a:srgbClr val="FF0000"/>
                </a:solidFill>
                <a:latin typeface="Calibri"/>
                <a:ea typeface="Calibri"/>
                <a:cs typeface="Calibri"/>
                <a:sym typeface="Calibri"/>
              </a:rPr>
              <a:t>i</a:t>
            </a:r>
            <a:r>
              <a:rPr lang="en-GB" sz="2400">
                <a:latin typeface="Calibri"/>
                <a:ea typeface="Calibri"/>
                <a:cs typeface="Calibri"/>
                <a:sym typeface="Calibri"/>
              </a:rPr>
              <a:t>-d-</a:t>
            </a:r>
            <a:r>
              <a:rPr lang="en-GB" sz="2400">
                <a:solidFill>
                  <a:srgbClr val="FF0000"/>
                </a:solidFill>
                <a:latin typeface="Calibri"/>
                <a:ea typeface="Calibri"/>
                <a:cs typeface="Calibri"/>
                <a:sym typeface="Calibri"/>
              </a:rPr>
              <a:t>e</a:t>
            </a:r>
            <a:endParaRPr/>
          </a:p>
          <a:p>
            <a:pPr marL="274320" lvl="0" indent="-274320" algn="l" rtl="0">
              <a:lnSpc>
                <a:spcPct val="80000"/>
              </a:lnSpc>
              <a:spcBef>
                <a:spcPts val="480"/>
              </a:spcBef>
              <a:spcAft>
                <a:spcPts val="0"/>
              </a:spcAft>
              <a:buSzPts val="2280"/>
              <a:buChar char="●"/>
            </a:pPr>
            <a:r>
              <a:rPr lang="en-GB" sz="2400">
                <a:latin typeface="Calibri"/>
                <a:ea typeface="Calibri"/>
                <a:cs typeface="Calibri"/>
                <a:sym typeface="Calibri"/>
              </a:rPr>
              <a:t>Words with alternative spellings of phonemes such as d-</a:t>
            </a:r>
            <a:r>
              <a:rPr lang="en-GB" sz="2400">
                <a:solidFill>
                  <a:srgbClr val="FF0000"/>
                </a:solidFill>
                <a:latin typeface="Calibri"/>
                <a:ea typeface="Calibri"/>
                <a:cs typeface="Calibri"/>
                <a:sym typeface="Calibri"/>
              </a:rPr>
              <a:t>ay</a:t>
            </a:r>
            <a:r>
              <a:rPr lang="en-GB" sz="2400">
                <a:latin typeface="Calibri"/>
                <a:ea typeface="Calibri"/>
                <a:cs typeface="Calibri"/>
                <a:sym typeface="Calibri"/>
              </a:rPr>
              <a:t> and t-r-</a:t>
            </a:r>
            <a:r>
              <a:rPr lang="en-GB" sz="2400">
                <a:solidFill>
                  <a:srgbClr val="FF0000"/>
                </a:solidFill>
                <a:latin typeface="Calibri"/>
                <a:ea typeface="Calibri"/>
                <a:cs typeface="Calibri"/>
                <a:sym typeface="Calibri"/>
              </a:rPr>
              <a:t>ai</a:t>
            </a:r>
            <a:r>
              <a:rPr lang="en-GB" sz="2400">
                <a:latin typeface="Calibri"/>
                <a:ea typeface="Calibri"/>
                <a:cs typeface="Calibri"/>
                <a:sym typeface="Calibri"/>
              </a:rPr>
              <a:t>-n-s</a:t>
            </a:r>
            <a:endParaRPr/>
          </a:p>
          <a:p>
            <a:pPr marL="274320" lvl="0" indent="-274320" algn="l" rtl="0">
              <a:lnSpc>
                <a:spcPct val="80000"/>
              </a:lnSpc>
              <a:spcBef>
                <a:spcPts val="480"/>
              </a:spcBef>
              <a:spcAft>
                <a:spcPts val="0"/>
              </a:spcAft>
              <a:buSzPts val="2280"/>
              <a:buChar char="●"/>
            </a:pPr>
            <a:r>
              <a:rPr lang="en-GB" sz="2400">
                <a:latin typeface="Calibri"/>
                <a:ea typeface="Calibri"/>
                <a:cs typeface="Calibri"/>
                <a:sym typeface="Calibri"/>
              </a:rPr>
              <a:t>Psudo words that can be pronounced in alternative ways for example v-</a:t>
            </a:r>
            <a:r>
              <a:rPr lang="en-GB" sz="2400">
                <a:solidFill>
                  <a:srgbClr val="FF0000"/>
                </a:solidFill>
                <a:latin typeface="Calibri"/>
                <a:ea typeface="Calibri"/>
                <a:cs typeface="Calibri"/>
                <a:sym typeface="Calibri"/>
              </a:rPr>
              <a:t>oo</a:t>
            </a:r>
            <a:r>
              <a:rPr lang="en-GB" sz="2400">
                <a:latin typeface="Calibri"/>
                <a:ea typeface="Calibri"/>
                <a:cs typeface="Calibri"/>
                <a:sym typeface="Calibri"/>
              </a:rPr>
              <a:t>-n</a:t>
            </a:r>
            <a:endParaRPr/>
          </a:p>
          <a:p>
            <a:pPr marL="274320" lvl="0" indent="-274320" algn="l" rtl="0">
              <a:lnSpc>
                <a:spcPct val="80000"/>
              </a:lnSpc>
              <a:spcBef>
                <a:spcPts val="480"/>
              </a:spcBef>
              <a:spcAft>
                <a:spcPts val="0"/>
              </a:spcAft>
              <a:buSzPts val="2280"/>
              <a:buChar char="●"/>
            </a:pPr>
            <a:r>
              <a:rPr lang="en-GB" sz="2400">
                <a:latin typeface="Calibri"/>
                <a:ea typeface="Calibri"/>
                <a:cs typeface="Calibri"/>
                <a:sym typeface="Calibri"/>
              </a:rPr>
              <a:t>Two- syllable words such as d-e-n</a:t>
            </a:r>
            <a:r>
              <a:rPr lang="en-GB" sz="2400">
                <a:solidFill>
                  <a:srgbClr val="FF0000"/>
                </a:solidFill>
                <a:latin typeface="Calibri"/>
                <a:ea typeface="Calibri"/>
                <a:cs typeface="Calibri"/>
                <a:sym typeface="Calibri"/>
              </a:rPr>
              <a:t>/</a:t>
            </a:r>
            <a:r>
              <a:rPr lang="en-GB" sz="2400">
                <a:latin typeface="Calibri"/>
                <a:ea typeface="Calibri"/>
                <a:cs typeface="Calibri"/>
                <a:sym typeface="Calibri"/>
              </a:rPr>
              <a:t>t-i-s-t.</a:t>
            </a:r>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39"/>
        <p:cNvGrpSpPr/>
        <p:nvPr/>
      </p:nvGrpSpPr>
      <p:grpSpPr>
        <a:xfrm>
          <a:off x="0" y="0"/>
          <a:ext cx="0" cy="0"/>
          <a:chOff x="0" y="0"/>
          <a:chExt cx="0" cy="0"/>
        </a:xfrm>
      </p:grpSpPr>
      <p:sp>
        <p:nvSpPr>
          <p:cNvPr id="240" name="Google Shape;240;p31"/>
          <p:cNvSpPr txBox="1">
            <a:spLocks noGrp="1"/>
          </p:cNvSpPr>
          <p:nvPr>
            <p:ph type="title"/>
          </p:nvPr>
        </p:nvSpPr>
        <p:spPr>
          <a:xfrm>
            <a:off x="539552" y="1052736"/>
            <a:ext cx="8229600" cy="720080"/>
          </a:xfrm>
          <a:prstGeom prst="rect">
            <a:avLst/>
          </a:prstGeom>
          <a:noFill/>
          <a:ln>
            <a:noFill/>
          </a:ln>
        </p:spPr>
        <p:txBody>
          <a:bodyPr spcFirstLastPara="1" wrap="square" lIns="0" tIns="45700" rIns="0" bIns="0" anchor="b" anchorCtr="0">
            <a:noAutofit/>
          </a:bodyPr>
          <a:lstStyle/>
          <a:p>
            <a:pPr marL="0" lvl="0" indent="0" algn="ctr" rtl="0">
              <a:spcBef>
                <a:spcPts val="0"/>
              </a:spcBef>
              <a:spcAft>
                <a:spcPts val="0"/>
              </a:spcAft>
              <a:buClr>
                <a:schemeClr val="dk2"/>
              </a:buClr>
              <a:buSzPts val="4500"/>
              <a:buFont typeface="Calibri"/>
              <a:buNone/>
            </a:pPr>
            <a:r>
              <a:rPr lang="en-GB" sz="4500"/>
              <a:t/>
            </a:r>
            <a:br>
              <a:rPr lang="en-GB" sz="4500"/>
            </a:br>
            <a:r>
              <a:rPr lang="en-GB" sz="4500"/>
              <a:t/>
            </a:r>
            <a:br>
              <a:rPr lang="en-GB" sz="4500"/>
            </a:br>
            <a:r>
              <a:rPr lang="en-GB" sz="4500"/>
              <a:t/>
            </a:r>
            <a:br>
              <a:rPr lang="en-GB" sz="4500"/>
            </a:br>
            <a:r>
              <a:rPr lang="en-GB" sz="4500"/>
              <a:t/>
            </a:r>
            <a:br>
              <a:rPr lang="en-GB" sz="4500"/>
            </a:br>
            <a:r>
              <a:rPr lang="en-GB" sz="4500"/>
              <a:t/>
            </a:r>
            <a:br>
              <a:rPr lang="en-GB" sz="4500"/>
            </a:br>
            <a:r>
              <a:rPr lang="en-GB" sz="4500"/>
              <a:t/>
            </a:r>
            <a:br>
              <a:rPr lang="en-GB" sz="4500"/>
            </a:br>
            <a:r>
              <a:rPr lang="en-GB" sz="4500"/>
              <a:t/>
            </a:r>
            <a:br>
              <a:rPr lang="en-GB" sz="4500"/>
            </a:br>
            <a:r>
              <a:rPr lang="en-GB" sz="3959"/>
              <a:t>How will the data be used?</a:t>
            </a:r>
            <a:br>
              <a:rPr lang="en-GB" sz="3959"/>
            </a:br>
            <a:endParaRPr sz="3959"/>
          </a:p>
        </p:txBody>
      </p:sp>
      <p:sp>
        <p:nvSpPr>
          <p:cNvPr id="241" name="Google Shape;241;p31"/>
          <p:cNvSpPr txBox="1">
            <a:spLocks noGrp="1"/>
          </p:cNvSpPr>
          <p:nvPr>
            <p:ph type="body" idx="1"/>
          </p:nvPr>
        </p:nvSpPr>
        <p:spPr>
          <a:xfrm>
            <a:off x="539557" y="1286111"/>
            <a:ext cx="8229600" cy="4929300"/>
          </a:xfrm>
          <a:prstGeom prst="rect">
            <a:avLst/>
          </a:prstGeom>
          <a:noFill/>
          <a:ln>
            <a:noFill/>
          </a:ln>
        </p:spPr>
        <p:txBody>
          <a:bodyPr spcFirstLastPara="1" wrap="square" lIns="91425" tIns="45700" rIns="91425" bIns="45700" anchor="t" anchorCtr="0">
            <a:noAutofit/>
          </a:bodyPr>
          <a:lstStyle/>
          <a:p>
            <a:pPr marL="274320" lvl="0" indent="-274320" algn="l" rtl="0">
              <a:spcBef>
                <a:spcPts val="0"/>
              </a:spcBef>
              <a:spcAft>
                <a:spcPts val="0"/>
              </a:spcAft>
              <a:buSzPts val="2280"/>
              <a:buNone/>
            </a:pPr>
            <a:endParaRPr sz="2400"/>
          </a:p>
          <a:p>
            <a:pPr marL="274320" lvl="0" indent="-274320" algn="l" rtl="0">
              <a:spcBef>
                <a:spcPts val="480"/>
              </a:spcBef>
              <a:spcAft>
                <a:spcPts val="0"/>
              </a:spcAft>
              <a:buSzPts val="2280"/>
              <a:buNone/>
            </a:pPr>
            <a:r>
              <a:rPr lang="en-GB" sz="2400">
                <a:latin typeface="Calibri"/>
                <a:ea typeface="Calibri"/>
                <a:cs typeface="Calibri"/>
                <a:sym typeface="Calibri"/>
              </a:rPr>
              <a:t>The data will be used in the following ways:</a:t>
            </a:r>
            <a:endParaRPr/>
          </a:p>
          <a:p>
            <a:pPr marL="274320" lvl="0" indent="-274320" algn="l" rtl="0">
              <a:spcBef>
                <a:spcPts val="480"/>
              </a:spcBef>
              <a:spcAft>
                <a:spcPts val="0"/>
              </a:spcAft>
              <a:buSzPts val="2280"/>
              <a:buChar char="●"/>
            </a:pPr>
            <a:r>
              <a:rPr lang="en-GB" sz="2400">
                <a:latin typeface="Calibri"/>
                <a:ea typeface="Calibri"/>
                <a:cs typeface="Calibri"/>
                <a:sym typeface="Calibri"/>
              </a:rPr>
              <a:t>Individual children’s results will be shared in the annual school report</a:t>
            </a:r>
            <a:endParaRPr/>
          </a:p>
          <a:p>
            <a:pPr marL="274320" lvl="0" indent="-274320" algn="l" rtl="0">
              <a:spcBef>
                <a:spcPts val="480"/>
              </a:spcBef>
              <a:spcAft>
                <a:spcPts val="0"/>
              </a:spcAft>
              <a:buSzPts val="2280"/>
              <a:buChar char="●"/>
            </a:pPr>
            <a:r>
              <a:rPr lang="en-GB" sz="2400">
                <a:latin typeface="Calibri"/>
                <a:ea typeface="Calibri"/>
                <a:cs typeface="Calibri"/>
                <a:sym typeface="Calibri"/>
              </a:rPr>
              <a:t>Results stored internally and are available to the teaching staff to use to support children’s next steps in learning.</a:t>
            </a:r>
            <a:endParaRPr/>
          </a:p>
          <a:p>
            <a:pPr marL="274320" lvl="0" indent="-274320" algn="l" rtl="0">
              <a:spcBef>
                <a:spcPts val="480"/>
              </a:spcBef>
              <a:spcAft>
                <a:spcPts val="0"/>
              </a:spcAft>
              <a:buSzPts val="2280"/>
              <a:buChar char="●"/>
            </a:pPr>
            <a:r>
              <a:rPr lang="en-GB" sz="2400">
                <a:latin typeface="Calibri"/>
                <a:ea typeface="Calibri"/>
                <a:cs typeface="Calibri"/>
                <a:sym typeface="Calibri"/>
              </a:rPr>
              <a:t>The results will be reported to the Local Authority for data analysis and monitoring.</a:t>
            </a:r>
            <a:endParaRPr/>
          </a:p>
          <a:p>
            <a:pPr marL="274320" lvl="0" indent="-274320" algn="l" rtl="0">
              <a:spcBef>
                <a:spcPts val="480"/>
              </a:spcBef>
              <a:spcAft>
                <a:spcPts val="0"/>
              </a:spcAft>
              <a:buSzPts val="2280"/>
              <a:buChar char="●"/>
            </a:pPr>
            <a:r>
              <a:rPr lang="en-GB" sz="2400">
                <a:latin typeface="Calibri"/>
                <a:ea typeface="Calibri"/>
                <a:cs typeface="Calibri"/>
                <a:sym typeface="Calibri"/>
              </a:rPr>
              <a:t>National and Local Authority results will be reported to track standards over time and allow schools to benchmark the performance of their children,  names are not available to other schools.</a:t>
            </a:r>
            <a:endParaRPr sz="2400">
              <a:latin typeface="Calibri"/>
              <a:ea typeface="Calibri"/>
              <a:cs typeface="Calibri"/>
              <a:sym typeface="Calibri"/>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45"/>
        <p:cNvGrpSpPr/>
        <p:nvPr/>
      </p:nvGrpSpPr>
      <p:grpSpPr>
        <a:xfrm>
          <a:off x="0" y="0"/>
          <a:ext cx="0" cy="0"/>
          <a:chOff x="0" y="0"/>
          <a:chExt cx="0" cy="0"/>
        </a:xfrm>
      </p:grpSpPr>
      <p:sp>
        <p:nvSpPr>
          <p:cNvPr id="246" name="Google Shape;246;p32"/>
          <p:cNvSpPr txBox="1">
            <a:spLocks noGrp="1"/>
          </p:cNvSpPr>
          <p:nvPr>
            <p:ph type="title"/>
          </p:nvPr>
        </p:nvSpPr>
        <p:spPr>
          <a:xfrm>
            <a:off x="457200" y="704088"/>
            <a:ext cx="8229600" cy="780696"/>
          </a:xfrm>
          <a:prstGeom prst="rect">
            <a:avLst/>
          </a:prstGeom>
          <a:noFill/>
          <a:ln>
            <a:noFill/>
          </a:ln>
        </p:spPr>
        <p:txBody>
          <a:bodyPr spcFirstLastPara="1" wrap="square" lIns="0" tIns="45700" rIns="0" bIns="0" anchor="b" anchorCtr="0">
            <a:noAutofit/>
          </a:bodyPr>
          <a:lstStyle/>
          <a:p>
            <a:pPr marL="0" lvl="0" indent="0" algn="l" rtl="0">
              <a:spcBef>
                <a:spcPts val="0"/>
              </a:spcBef>
              <a:spcAft>
                <a:spcPts val="0"/>
              </a:spcAft>
              <a:buClr>
                <a:schemeClr val="dk2"/>
              </a:buClr>
              <a:buSzPts val="4000"/>
              <a:buFont typeface="Calibri"/>
              <a:buNone/>
            </a:pPr>
            <a:r>
              <a:rPr lang="en-GB" sz="4000"/>
              <a:t>How can you help?</a:t>
            </a:r>
            <a:endParaRPr sz="4000"/>
          </a:p>
        </p:txBody>
      </p:sp>
      <p:sp>
        <p:nvSpPr>
          <p:cNvPr id="247" name="Google Shape;247;p32"/>
          <p:cNvSpPr txBox="1">
            <a:spLocks noGrp="1"/>
          </p:cNvSpPr>
          <p:nvPr>
            <p:ph type="body" idx="1"/>
          </p:nvPr>
        </p:nvSpPr>
        <p:spPr>
          <a:xfrm>
            <a:off x="457200" y="1935480"/>
            <a:ext cx="8229600" cy="4389120"/>
          </a:xfrm>
          <a:prstGeom prst="rect">
            <a:avLst/>
          </a:prstGeom>
          <a:noFill/>
          <a:ln>
            <a:noFill/>
          </a:ln>
        </p:spPr>
        <p:txBody>
          <a:bodyPr spcFirstLastPara="1" wrap="square" lIns="91425" tIns="45700" rIns="91425" bIns="45700" anchor="t" anchorCtr="0">
            <a:noAutofit/>
          </a:bodyPr>
          <a:lstStyle/>
          <a:p>
            <a:pPr marL="274320" lvl="0" indent="-274320" algn="l" rtl="0">
              <a:spcBef>
                <a:spcPts val="0"/>
              </a:spcBef>
              <a:spcAft>
                <a:spcPts val="0"/>
              </a:spcAft>
              <a:buSzPts val="2755"/>
              <a:buFont typeface="Arial"/>
              <a:buChar char="•"/>
            </a:pPr>
            <a:r>
              <a:rPr lang="en-GB" sz="2900">
                <a:latin typeface="Calibri"/>
                <a:ea typeface="Calibri"/>
                <a:cs typeface="Calibri"/>
                <a:sym typeface="Calibri"/>
              </a:rPr>
              <a:t>Encourage your child to ‘sound out’ when reading or writing words they are unsure of. </a:t>
            </a:r>
            <a:endParaRPr/>
          </a:p>
          <a:p>
            <a:pPr marL="274320" lvl="0" indent="-274320" algn="l" rtl="0">
              <a:spcBef>
                <a:spcPts val="1450"/>
              </a:spcBef>
              <a:spcAft>
                <a:spcPts val="0"/>
              </a:spcAft>
              <a:buClr>
                <a:srgbClr val="0BD0D9"/>
              </a:buClr>
              <a:buSzPts val="2755"/>
              <a:buFont typeface="Arial"/>
              <a:buChar char="•"/>
            </a:pPr>
            <a:r>
              <a:rPr lang="en-GB" sz="2900">
                <a:latin typeface="Calibri"/>
                <a:ea typeface="Calibri"/>
                <a:cs typeface="Calibri"/>
                <a:sym typeface="Calibri"/>
              </a:rPr>
              <a:t>Support your child to refer to a sound mat when reading and writing, </a:t>
            </a:r>
            <a:r>
              <a:rPr lang="en-GB" sz="2900">
                <a:solidFill>
                  <a:srgbClr val="000000"/>
                </a:solidFill>
                <a:latin typeface="Calibri"/>
                <a:ea typeface="Calibri"/>
                <a:cs typeface="Calibri"/>
                <a:sym typeface="Calibri"/>
              </a:rPr>
              <a:t>focusing particularly on spotting more unusual sound patterns.</a:t>
            </a:r>
            <a:endParaRPr/>
          </a:p>
          <a:p>
            <a:pPr marL="274320" lvl="0" indent="-274320" algn="l" rtl="0">
              <a:spcBef>
                <a:spcPts val="1450"/>
              </a:spcBef>
              <a:spcAft>
                <a:spcPts val="0"/>
              </a:spcAft>
              <a:buClr>
                <a:srgbClr val="0BD0D9"/>
              </a:buClr>
              <a:buSzPts val="2755"/>
              <a:buFont typeface="Arial"/>
              <a:buChar char="•"/>
            </a:pPr>
            <a:r>
              <a:rPr lang="en-GB" sz="2900">
                <a:solidFill>
                  <a:srgbClr val="000000"/>
                </a:solidFill>
                <a:latin typeface="Calibri"/>
                <a:ea typeface="Calibri"/>
                <a:cs typeface="Calibri"/>
                <a:sym typeface="Calibri"/>
              </a:rPr>
              <a:t>Ensure your child has plenty of sleep and breakfast the week beginning the 12.6.18.</a:t>
            </a:r>
            <a:endParaRPr sz="2900">
              <a:latin typeface="Calibri"/>
              <a:ea typeface="Calibri"/>
              <a:cs typeface="Calibri"/>
              <a:sym typeface="Calibri"/>
            </a:endParaRPr>
          </a:p>
          <a:p>
            <a:pPr marL="0" lvl="0" indent="0" algn="l" rtl="0">
              <a:spcBef>
                <a:spcPts val="1200"/>
              </a:spcBef>
              <a:spcAft>
                <a:spcPts val="0"/>
              </a:spcAft>
              <a:buSzPts val="2280"/>
              <a:buNone/>
            </a:pPr>
            <a:endParaRPr sz="2400">
              <a:solidFill>
                <a:srgbClr val="CC0000"/>
              </a:solidFill>
              <a:latin typeface="Calibri"/>
              <a:ea typeface="Calibri"/>
              <a:cs typeface="Calibri"/>
              <a:sym typeface="Calibri"/>
            </a:endParaRPr>
          </a:p>
          <a:p>
            <a:pPr marL="274320" lvl="0" indent="-117475" algn="l" rtl="0">
              <a:spcBef>
                <a:spcPts val="520"/>
              </a:spcBef>
              <a:spcAft>
                <a:spcPts val="0"/>
              </a:spcAft>
              <a:buSzPts val="2470"/>
              <a:buNone/>
            </a:pPr>
            <a:endParaRPr>
              <a:latin typeface="Calibri"/>
              <a:ea typeface="Calibri"/>
              <a:cs typeface="Calibri"/>
              <a:sym typeface="Calibri"/>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251"/>
        <p:cNvGrpSpPr/>
        <p:nvPr/>
      </p:nvGrpSpPr>
      <p:grpSpPr>
        <a:xfrm>
          <a:off x="0" y="0"/>
          <a:ext cx="0" cy="0"/>
          <a:chOff x="0" y="0"/>
          <a:chExt cx="0" cy="0"/>
        </a:xfrm>
      </p:grpSpPr>
      <p:sp>
        <p:nvSpPr>
          <p:cNvPr id="252" name="Google Shape;252;p33"/>
          <p:cNvSpPr txBox="1">
            <a:spLocks noGrp="1"/>
          </p:cNvSpPr>
          <p:nvPr>
            <p:ph type="title"/>
          </p:nvPr>
        </p:nvSpPr>
        <p:spPr>
          <a:xfrm>
            <a:off x="457200" y="704088"/>
            <a:ext cx="8229600" cy="636680"/>
          </a:xfrm>
          <a:prstGeom prst="rect">
            <a:avLst/>
          </a:prstGeom>
          <a:noFill/>
          <a:ln>
            <a:noFill/>
          </a:ln>
        </p:spPr>
        <p:txBody>
          <a:bodyPr spcFirstLastPara="1" wrap="square" lIns="0" tIns="45700" rIns="0" bIns="0" anchor="b" anchorCtr="0">
            <a:noAutofit/>
          </a:bodyPr>
          <a:lstStyle/>
          <a:p>
            <a:pPr marL="0" lvl="0" indent="0" algn="l" rtl="0">
              <a:spcBef>
                <a:spcPts val="0"/>
              </a:spcBef>
              <a:spcAft>
                <a:spcPts val="0"/>
              </a:spcAft>
              <a:buClr>
                <a:schemeClr val="dk2"/>
              </a:buClr>
              <a:buSzPts val="3600"/>
              <a:buFont typeface="Calibri"/>
              <a:buNone/>
            </a:pPr>
            <a:r>
              <a:rPr lang="en-GB" sz="3600"/>
              <a:t>Online Phonics Games</a:t>
            </a:r>
            <a:endParaRPr sz="3600"/>
          </a:p>
        </p:txBody>
      </p:sp>
      <p:sp>
        <p:nvSpPr>
          <p:cNvPr id="253" name="Google Shape;253;p33"/>
          <p:cNvSpPr txBox="1">
            <a:spLocks noGrp="1"/>
          </p:cNvSpPr>
          <p:nvPr>
            <p:ph type="body" idx="1"/>
          </p:nvPr>
        </p:nvSpPr>
        <p:spPr>
          <a:xfrm>
            <a:off x="457200" y="1935480"/>
            <a:ext cx="8229600" cy="4389120"/>
          </a:xfrm>
          <a:prstGeom prst="rect">
            <a:avLst/>
          </a:prstGeom>
          <a:noFill/>
          <a:ln>
            <a:noFill/>
          </a:ln>
        </p:spPr>
        <p:txBody>
          <a:bodyPr spcFirstLastPara="1" wrap="square" lIns="91425" tIns="45700" rIns="91425" bIns="45700" anchor="t" anchorCtr="0">
            <a:noAutofit/>
          </a:bodyPr>
          <a:lstStyle/>
          <a:p>
            <a:pPr marL="274320" lvl="0" indent="-274320" algn="l" rtl="0">
              <a:spcBef>
                <a:spcPts val="0"/>
              </a:spcBef>
              <a:spcAft>
                <a:spcPts val="0"/>
              </a:spcAft>
              <a:buSzPts val="2280"/>
              <a:buChar char="●"/>
            </a:pPr>
            <a:r>
              <a:rPr lang="en-GB" sz="2400">
                <a:latin typeface="Calibri"/>
                <a:ea typeface="Calibri"/>
                <a:cs typeface="Calibri"/>
                <a:sym typeface="Calibri"/>
              </a:rPr>
              <a:t>The following websites are recommended by the school but we are not responsible for their content. Please always supervise your child when they use the following websites:</a:t>
            </a:r>
            <a:endParaRPr/>
          </a:p>
          <a:p>
            <a:pPr marL="0" lvl="0" indent="0" algn="l" rtl="0">
              <a:spcBef>
                <a:spcPts val="400"/>
              </a:spcBef>
              <a:spcAft>
                <a:spcPts val="0"/>
              </a:spcAft>
              <a:buSzPts val="1900"/>
              <a:buNone/>
            </a:pPr>
            <a:endParaRPr sz="2000">
              <a:latin typeface="Calibri"/>
              <a:ea typeface="Calibri"/>
              <a:cs typeface="Calibri"/>
              <a:sym typeface="Calibri"/>
            </a:endParaRPr>
          </a:p>
          <a:p>
            <a:pPr marL="274320" lvl="0" indent="-274320" algn="l" rtl="0">
              <a:spcBef>
                <a:spcPts val="480"/>
              </a:spcBef>
              <a:spcAft>
                <a:spcPts val="0"/>
              </a:spcAft>
              <a:buSzPts val="2280"/>
              <a:buChar char="●"/>
            </a:pPr>
            <a:r>
              <a:rPr lang="en-GB" sz="2400">
                <a:latin typeface="Calibri"/>
                <a:ea typeface="Calibri"/>
                <a:cs typeface="Calibri"/>
                <a:sym typeface="Calibri"/>
              </a:rPr>
              <a:t>Phonics Play - Free Parents Resources</a:t>
            </a:r>
            <a:endParaRPr/>
          </a:p>
          <a:p>
            <a:pPr marL="0" lvl="0" indent="0" algn="l" rtl="0">
              <a:spcBef>
                <a:spcPts val="480"/>
              </a:spcBef>
              <a:spcAft>
                <a:spcPts val="0"/>
              </a:spcAft>
              <a:buSzPts val="2280"/>
              <a:buNone/>
            </a:pPr>
            <a:r>
              <a:rPr lang="en-GB" sz="2400">
                <a:latin typeface="Calibri"/>
                <a:ea typeface="Calibri"/>
                <a:cs typeface="Calibri"/>
                <a:sym typeface="Calibri"/>
              </a:rPr>
              <a:t>    http://www.phonicsplay.co.uk/Phase5Menu.htm</a:t>
            </a:r>
            <a:endParaRPr sz="2400">
              <a:latin typeface="Calibri"/>
              <a:ea typeface="Calibri"/>
              <a:cs typeface="Calibri"/>
              <a:sym typeface="Calibri"/>
            </a:endParaRPr>
          </a:p>
          <a:p>
            <a:pPr marL="274320" lvl="0" indent="-274320" algn="l" rtl="0">
              <a:spcBef>
                <a:spcPts val="480"/>
              </a:spcBef>
              <a:spcAft>
                <a:spcPts val="0"/>
              </a:spcAft>
              <a:buSzPts val="2280"/>
              <a:buChar char="●"/>
            </a:pPr>
            <a:r>
              <a:rPr lang="en-GB" sz="2400">
                <a:latin typeface="Calibri"/>
                <a:ea typeface="Calibri"/>
                <a:cs typeface="Calibri"/>
                <a:sym typeface="Calibri"/>
              </a:rPr>
              <a:t>Teach your monster to read - Computer version is 100% free</a:t>
            </a:r>
            <a:endParaRPr sz="2400">
              <a:latin typeface="Calibri"/>
              <a:ea typeface="Calibri"/>
              <a:cs typeface="Calibri"/>
              <a:sym typeface="Calibri"/>
            </a:endParaRPr>
          </a:p>
          <a:p>
            <a:pPr marL="0" lvl="0" indent="0" algn="l" rtl="0">
              <a:spcBef>
                <a:spcPts val="480"/>
              </a:spcBef>
              <a:spcAft>
                <a:spcPts val="0"/>
              </a:spcAft>
              <a:buSzPts val="2280"/>
              <a:buNone/>
            </a:pPr>
            <a:r>
              <a:rPr lang="en-GB" sz="2400">
                <a:latin typeface="Calibri"/>
                <a:ea typeface="Calibri"/>
                <a:cs typeface="Calibri"/>
                <a:sym typeface="Calibri"/>
              </a:rPr>
              <a:t>    https://www.teachyourmonstertoread.com/</a:t>
            </a:r>
            <a:endParaRPr sz="2400">
              <a:latin typeface="Calibri"/>
              <a:ea typeface="Calibri"/>
              <a:cs typeface="Calibri"/>
              <a:sym typeface="Calibri"/>
            </a:endParaRPr>
          </a:p>
          <a:p>
            <a:pPr marL="274320" lvl="0" indent="-274320" algn="l" rtl="0">
              <a:spcBef>
                <a:spcPts val="480"/>
              </a:spcBef>
              <a:spcAft>
                <a:spcPts val="0"/>
              </a:spcAft>
              <a:buSzPts val="2280"/>
              <a:buChar char="●"/>
            </a:pPr>
            <a:r>
              <a:rPr lang="en-GB" sz="2400">
                <a:latin typeface="Calibri"/>
                <a:ea typeface="Calibri"/>
                <a:cs typeface="Calibri"/>
                <a:sym typeface="Calibri"/>
              </a:rPr>
              <a:t>BBC – ks1 Bitesize – literacy – Deep Sea Phonics</a:t>
            </a:r>
            <a:endParaRPr/>
          </a:p>
          <a:p>
            <a:pPr marL="0" lvl="0" indent="0" algn="l" rtl="0">
              <a:spcBef>
                <a:spcPts val="480"/>
              </a:spcBef>
              <a:spcAft>
                <a:spcPts val="0"/>
              </a:spcAft>
              <a:buSzPts val="2280"/>
              <a:buNone/>
            </a:pPr>
            <a:r>
              <a:rPr lang="en-GB" sz="2400">
                <a:latin typeface="Calibri"/>
                <a:ea typeface="Calibri"/>
                <a:cs typeface="Calibri"/>
                <a:sym typeface="Calibri"/>
              </a:rPr>
              <a:t>    http://www.bbc.co.uk/bitesize/ks1/literacy/phonics/play/</a:t>
            </a:r>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20"/>
        <p:cNvGrpSpPr/>
        <p:nvPr/>
      </p:nvGrpSpPr>
      <p:grpSpPr>
        <a:xfrm>
          <a:off x="0" y="0"/>
          <a:ext cx="0" cy="0"/>
          <a:chOff x="0" y="0"/>
          <a:chExt cx="0" cy="0"/>
        </a:xfrm>
      </p:grpSpPr>
      <p:sp>
        <p:nvSpPr>
          <p:cNvPr id="121" name="Google Shape;121;p16"/>
          <p:cNvSpPr txBox="1">
            <a:spLocks noGrp="1"/>
          </p:cNvSpPr>
          <p:nvPr>
            <p:ph type="sldNum" idx="12"/>
          </p:nvPr>
        </p:nvSpPr>
        <p:spPr>
          <a:xfrm>
            <a:off x="457200" y="6356350"/>
            <a:ext cx="2133600" cy="365125"/>
          </a:xfrm>
          <a:prstGeom prst="rect">
            <a:avLst/>
          </a:prstGeom>
          <a:noFill/>
          <a:ln>
            <a:noFill/>
          </a:ln>
        </p:spPr>
        <p:txBody>
          <a:bodyPr spcFirstLastPara="1" wrap="square" lIns="0" tIns="0" rIns="0" bIns="0" anchor="b" anchorCtr="0">
            <a:noAutofit/>
          </a:bodyPr>
          <a:lstStyle/>
          <a:p>
            <a:pPr marL="0" marR="0" lvl="0" indent="0" algn="l" rtl="0">
              <a:spcBef>
                <a:spcPts val="0"/>
              </a:spcBef>
              <a:spcAft>
                <a:spcPts val="0"/>
              </a:spcAft>
              <a:buNone/>
            </a:pPr>
            <a:fld id="{00000000-1234-1234-1234-123412341234}" type="slidenum">
              <a:rPr lang="en-GB" sz="1200">
                <a:solidFill>
                  <a:srgbClr val="035C75"/>
                </a:solidFill>
                <a:latin typeface="Constantia"/>
                <a:ea typeface="Constantia"/>
                <a:cs typeface="Constantia"/>
                <a:sym typeface="Constantia"/>
              </a:rPr>
              <a:t>2</a:t>
            </a:fld>
            <a:endParaRPr sz="1200">
              <a:solidFill>
                <a:srgbClr val="035C75"/>
              </a:solidFill>
              <a:latin typeface="Constantia"/>
              <a:ea typeface="Constantia"/>
              <a:cs typeface="Constantia"/>
              <a:sym typeface="Constantia"/>
            </a:endParaRPr>
          </a:p>
        </p:txBody>
      </p:sp>
      <p:sp>
        <p:nvSpPr>
          <p:cNvPr id="122" name="Google Shape;122;p16"/>
          <p:cNvSpPr txBox="1">
            <a:spLocks noGrp="1"/>
          </p:cNvSpPr>
          <p:nvPr>
            <p:ph type="title"/>
          </p:nvPr>
        </p:nvSpPr>
        <p:spPr>
          <a:xfrm>
            <a:off x="250825" y="548680"/>
            <a:ext cx="7272338" cy="1152128"/>
          </a:xfrm>
          <a:prstGeom prst="rect">
            <a:avLst/>
          </a:prstGeom>
          <a:noFill/>
          <a:ln>
            <a:noFill/>
          </a:ln>
        </p:spPr>
        <p:txBody>
          <a:bodyPr spcFirstLastPara="1" wrap="square" lIns="0" tIns="45700" rIns="0" bIns="0" anchor="b" anchorCtr="0">
            <a:noAutofit/>
          </a:bodyPr>
          <a:lstStyle/>
          <a:p>
            <a:pPr marL="0" lvl="0" indent="0" algn="l" rtl="0">
              <a:spcBef>
                <a:spcPts val="0"/>
              </a:spcBef>
              <a:spcAft>
                <a:spcPts val="0"/>
              </a:spcAft>
              <a:buClr>
                <a:srgbClr val="04617B"/>
              </a:buClr>
              <a:buSzPts val="4500"/>
              <a:buFont typeface="Calibri"/>
              <a:buNone/>
            </a:pPr>
            <a:r>
              <a:rPr lang="en-GB" sz="4500">
                <a:solidFill>
                  <a:srgbClr val="04617B"/>
                </a:solidFill>
              </a:rPr>
              <a:t>Outline:</a:t>
            </a:r>
            <a:endParaRPr sz="2400"/>
          </a:p>
        </p:txBody>
      </p:sp>
      <p:sp>
        <p:nvSpPr>
          <p:cNvPr id="123" name="Google Shape;123;p16"/>
          <p:cNvSpPr txBox="1"/>
          <p:nvPr/>
        </p:nvSpPr>
        <p:spPr>
          <a:xfrm>
            <a:off x="250825" y="2060575"/>
            <a:ext cx="8066088" cy="4524315"/>
          </a:xfrm>
          <a:prstGeom prst="rect">
            <a:avLst/>
          </a:prstGeom>
          <a:noFill/>
          <a:ln>
            <a:noFill/>
          </a:ln>
        </p:spPr>
        <p:txBody>
          <a:bodyPr spcFirstLastPara="1" wrap="square" lIns="91425" tIns="45700" rIns="91425" bIns="45700" anchor="t" anchorCtr="0">
            <a:noAutofit/>
          </a:bodyPr>
          <a:lstStyle/>
          <a:p>
            <a:pPr marL="457200" marR="0" lvl="0" indent="-457200" algn="l" rtl="0">
              <a:spcBef>
                <a:spcPts val="0"/>
              </a:spcBef>
              <a:spcAft>
                <a:spcPts val="0"/>
              </a:spcAft>
              <a:buClr>
                <a:srgbClr val="000000"/>
              </a:buClr>
              <a:buSzPts val="3200"/>
              <a:buFont typeface="Arial"/>
              <a:buChar char="•"/>
            </a:pPr>
            <a:r>
              <a:rPr lang="en-GB" sz="3200">
                <a:solidFill>
                  <a:srgbClr val="000000"/>
                </a:solidFill>
                <a:latin typeface="Calibri"/>
                <a:ea typeface="Calibri"/>
                <a:cs typeface="Calibri"/>
                <a:sym typeface="Calibri"/>
              </a:rPr>
              <a:t>Phonic terminology</a:t>
            </a:r>
            <a:endParaRPr/>
          </a:p>
          <a:p>
            <a:pPr marL="457200" marR="0" lvl="0" indent="-457200" algn="l" rtl="0">
              <a:spcBef>
                <a:spcPts val="0"/>
              </a:spcBef>
              <a:spcAft>
                <a:spcPts val="0"/>
              </a:spcAft>
              <a:buClr>
                <a:srgbClr val="000000"/>
              </a:buClr>
              <a:buSzPts val="3200"/>
              <a:buFont typeface="Arial"/>
              <a:buChar char="•"/>
            </a:pPr>
            <a:r>
              <a:rPr lang="en-GB" sz="3200">
                <a:solidFill>
                  <a:srgbClr val="000000"/>
                </a:solidFill>
                <a:latin typeface="Calibri"/>
                <a:ea typeface="Calibri"/>
                <a:cs typeface="Calibri"/>
                <a:sym typeface="Calibri"/>
              </a:rPr>
              <a:t>Which phonemes / graphemes will have been taught by the end of Year 1</a:t>
            </a:r>
            <a:endParaRPr/>
          </a:p>
          <a:p>
            <a:pPr marL="457200" marR="0" lvl="0" indent="-457200" algn="l" rtl="0">
              <a:spcBef>
                <a:spcPts val="0"/>
              </a:spcBef>
              <a:spcAft>
                <a:spcPts val="0"/>
              </a:spcAft>
              <a:buClr>
                <a:srgbClr val="000000"/>
              </a:buClr>
              <a:buSzPts val="3200"/>
              <a:buFont typeface="Arial"/>
              <a:buChar char="•"/>
            </a:pPr>
            <a:r>
              <a:rPr lang="en-GB" sz="3200">
                <a:solidFill>
                  <a:srgbClr val="000000"/>
                </a:solidFill>
                <a:latin typeface="Calibri"/>
                <a:ea typeface="Calibri"/>
                <a:cs typeface="Calibri"/>
                <a:sym typeface="Calibri"/>
              </a:rPr>
              <a:t>What is the phonics screening check?</a:t>
            </a:r>
            <a:endParaRPr/>
          </a:p>
          <a:p>
            <a:pPr marL="457200" marR="0" lvl="0" indent="-457200" algn="l" rtl="0">
              <a:spcBef>
                <a:spcPts val="0"/>
              </a:spcBef>
              <a:spcAft>
                <a:spcPts val="0"/>
              </a:spcAft>
              <a:buClr>
                <a:srgbClr val="000000"/>
              </a:buClr>
              <a:buSzPts val="3200"/>
              <a:buFont typeface="Arial"/>
              <a:buChar char="•"/>
            </a:pPr>
            <a:r>
              <a:rPr lang="en-GB" sz="3200">
                <a:solidFill>
                  <a:srgbClr val="000000"/>
                </a:solidFill>
                <a:latin typeface="Calibri"/>
                <a:ea typeface="Calibri"/>
                <a:cs typeface="Calibri"/>
                <a:sym typeface="Calibri"/>
              </a:rPr>
              <a:t>What will the children be expected to do?</a:t>
            </a:r>
            <a:endParaRPr/>
          </a:p>
          <a:p>
            <a:pPr marL="457200" marR="0" lvl="0" indent="-457200" algn="l" rtl="0">
              <a:spcBef>
                <a:spcPts val="0"/>
              </a:spcBef>
              <a:spcAft>
                <a:spcPts val="0"/>
              </a:spcAft>
              <a:buClr>
                <a:srgbClr val="000000"/>
              </a:buClr>
              <a:buSzPts val="3200"/>
              <a:buFont typeface="Arial"/>
              <a:buChar char="•"/>
            </a:pPr>
            <a:r>
              <a:rPr lang="en-GB" sz="3200">
                <a:solidFill>
                  <a:srgbClr val="000000"/>
                </a:solidFill>
                <a:latin typeface="Calibri"/>
                <a:ea typeface="Calibri"/>
                <a:cs typeface="Calibri"/>
                <a:sym typeface="Calibri"/>
              </a:rPr>
              <a:t>How will the data be used?</a:t>
            </a:r>
            <a:endParaRPr/>
          </a:p>
          <a:p>
            <a:pPr marL="457200" marR="0" lvl="0" indent="-457200" algn="l" rtl="0">
              <a:spcBef>
                <a:spcPts val="0"/>
              </a:spcBef>
              <a:spcAft>
                <a:spcPts val="0"/>
              </a:spcAft>
              <a:buClr>
                <a:srgbClr val="000000"/>
              </a:buClr>
              <a:buSzPts val="3200"/>
              <a:buFont typeface="Arial"/>
              <a:buChar char="•"/>
            </a:pPr>
            <a:r>
              <a:rPr lang="en-GB" sz="3200">
                <a:solidFill>
                  <a:srgbClr val="000000"/>
                </a:solidFill>
                <a:latin typeface="Calibri"/>
                <a:ea typeface="Calibri"/>
                <a:cs typeface="Calibri"/>
                <a:sym typeface="Calibri"/>
              </a:rPr>
              <a:t>How can you help?</a:t>
            </a:r>
            <a:endParaRPr sz="3200">
              <a:solidFill>
                <a:srgbClr val="000000"/>
              </a:solidFill>
              <a:latin typeface="Calibri"/>
              <a:ea typeface="Calibri"/>
              <a:cs typeface="Calibri"/>
              <a:sym typeface="Calibri"/>
            </a:endParaRPr>
          </a:p>
          <a:p>
            <a:pPr marL="457200" marR="0" lvl="0" indent="-457200" algn="l" rtl="0">
              <a:spcBef>
                <a:spcPts val="0"/>
              </a:spcBef>
              <a:spcAft>
                <a:spcPts val="0"/>
              </a:spcAft>
              <a:buClr>
                <a:srgbClr val="000000"/>
              </a:buClr>
              <a:buSzPts val="3200"/>
              <a:buFont typeface="Arial"/>
              <a:buChar char="•"/>
            </a:pPr>
            <a:r>
              <a:rPr lang="en-GB" sz="3200">
                <a:solidFill>
                  <a:srgbClr val="000000"/>
                </a:solidFill>
                <a:latin typeface="Calibri"/>
                <a:ea typeface="Calibri"/>
                <a:cs typeface="Calibri"/>
                <a:sym typeface="Calibri"/>
              </a:rPr>
              <a:t>Correct pronunciation / articulation of phonemes</a:t>
            </a:r>
            <a:endParaRPr sz="3200">
              <a:solidFill>
                <a:srgbClr val="000000"/>
              </a:solidFill>
              <a:latin typeface="Calibri"/>
              <a:ea typeface="Calibri"/>
              <a:cs typeface="Calibri"/>
              <a:sym typeface="Calibri"/>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257"/>
        <p:cNvGrpSpPr/>
        <p:nvPr/>
      </p:nvGrpSpPr>
      <p:grpSpPr>
        <a:xfrm>
          <a:off x="0" y="0"/>
          <a:ext cx="0" cy="0"/>
          <a:chOff x="0" y="0"/>
          <a:chExt cx="0" cy="0"/>
        </a:xfrm>
      </p:grpSpPr>
      <p:sp>
        <p:nvSpPr>
          <p:cNvPr id="258" name="Google Shape;258;p34"/>
          <p:cNvSpPr txBox="1">
            <a:spLocks noGrp="1"/>
          </p:cNvSpPr>
          <p:nvPr>
            <p:ph type="title"/>
          </p:nvPr>
        </p:nvSpPr>
        <p:spPr>
          <a:xfrm>
            <a:off x="457200" y="1124744"/>
            <a:ext cx="8229600" cy="1080120"/>
          </a:xfrm>
          <a:prstGeom prst="rect">
            <a:avLst/>
          </a:prstGeom>
          <a:noFill/>
          <a:ln>
            <a:noFill/>
          </a:ln>
        </p:spPr>
        <p:txBody>
          <a:bodyPr spcFirstLastPara="1" wrap="square" lIns="0" tIns="45700" rIns="0" bIns="0" anchor="b" anchorCtr="0">
            <a:noAutofit/>
          </a:bodyPr>
          <a:lstStyle/>
          <a:p>
            <a:pPr marL="0" lvl="0" indent="0" algn="l" rtl="0">
              <a:spcBef>
                <a:spcPts val="0"/>
              </a:spcBef>
              <a:spcAft>
                <a:spcPts val="0"/>
              </a:spcAft>
              <a:buClr>
                <a:schemeClr val="dk2"/>
              </a:buClr>
              <a:buSzPts val="3200"/>
              <a:buFont typeface="Calibri"/>
              <a:buNone/>
            </a:pPr>
            <a:r>
              <a:rPr lang="en-GB" sz="3200"/>
              <a:t>Finally, remember, using phonics is only one strategy needed to become a fluent reader.</a:t>
            </a:r>
            <a:r>
              <a:rPr lang="en-GB" sz="3600"/>
              <a:t/>
            </a:r>
            <a:br>
              <a:rPr lang="en-GB" sz="3600"/>
            </a:br>
            <a:endParaRPr sz="3600"/>
          </a:p>
        </p:txBody>
      </p:sp>
      <p:sp>
        <p:nvSpPr>
          <p:cNvPr id="259" name="Google Shape;259;p34"/>
          <p:cNvSpPr txBox="1">
            <a:spLocks noGrp="1"/>
          </p:cNvSpPr>
          <p:nvPr>
            <p:ph type="body" idx="1"/>
          </p:nvPr>
        </p:nvSpPr>
        <p:spPr>
          <a:xfrm>
            <a:off x="457200" y="1935480"/>
            <a:ext cx="8229600" cy="438912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SzPts val="2470"/>
              <a:buNone/>
            </a:pPr>
            <a:r>
              <a:rPr lang="en-GB">
                <a:latin typeface="Calibri"/>
                <a:ea typeface="Calibri"/>
                <a:cs typeface="Calibri"/>
                <a:sym typeface="Calibri"/>
              </a:rPr>
              <a:t>Please continue to read with your child each evening and encourage them to:</a:t>
            </a:r>
            <a:endParaRPr/>
          </a:p>
          <a:p>
            <a:pPr marL="274320" lvl="0" indent="-274320" algn="l" rtl="0">
              <a:spcBef>
                <a:spcPts val="1300"/>
              </a:spcBef>
              <a:spcAft>
                <a:spcPts val="0"/>
              </a:spcAft>
              <a:buSzPts val="2470"/>
              <a:buFont typeface="Calibri"/>
              <a:buChar char="•"/>
            </a:pPr>
            <a:r>
              <a:rPr lang="en-GB">
                <a:latin typeface="Calibri"/>
                <a:ea typeface="Calibri"/>
                <a:cs typeface="Calibri"/>
                <a:sym typeface="Calibri"/>
              </a:rPr>
              <a:t>Re-read as they go to check it makes sense</a:t>
            </a:r>
            <a:endParaRPr/>
          </a:p>
          <a:p>
            <a:pPr marL="274320" lvl="0" indent="-274320" algn="l" rtl="0">
              <a:spcBef>
                <a:spcPts val="1300"/>
              </a:spcBef>
              <a:spcAft>
                <a:spcPts val="0"/>
              </a:spcAft>
              <a:buSzPts val="2470"/>
              <a:buFont typeface="Calibri"/>
              <a:buChar char="•"/>
            </a:pPr>
            <a:r>
              <a:rPr lang="en-GB">
                <a:latin typeface="Calibri"/>
                <a:ea typeface="Calibri"/>
                <a:cs typeface="Calibri"/>
                <a:sym typeface="Calibri"/>
              </a:rPr>
              <a:t>Use pictures for clues</a:t>
            </a:r>
            <a:endParaRPr/>
          </a:p>
          <a:p>
            <a:pPr marL="274320" lvl="0" indent="-274320" algn="l" rtl="0">
              <a:spcBef>
                <a:spcPts val="1300"/>
              </a:spcBef>
              <a:spcAft>
                <a:spcPts val="0"/>
              </a:spcAft>
              <a:buSzPts val="2470"/>
              <a:buFont typeface="Calibri"/>
              <a:buChar char="•"/>
            </a:pPr>
            <a:r>
              <a:rPr lang="en-GB">
                <a:latin typeface="Calibri"/>
                <a:ea typeface="Calibri"/>
                <a:cs typeface="Calibri"/>
                <a:sym typeface="Calibri"/>
              </a:rPr>
              <a:t>Try to remember the shape of words</a:t>
            </a:r>
            <a:endParaRPr/>
          </a:p>
          <a:p>
            <a:pPr marL="274320" lvl="0" indent="-274320" algn="l" rtl="0">
              <a:spcBef>
                <a:spcPts val="1300"/>
              </a:spcBef>
              <a:spcAft>
                <a:spcPts val="0"/>
              </a:spcAft>
              <a:buSzPts val="2470"/>
              <a:buFont typeface="Calibri"/>
              <a:buChar char="•"/>
            </a:pPr>
            <a:r>
              <a:rPr lang="en-GB">
                <a:latin typeface="Calibri"/>
                <a:ea typeface="Calibri"/>
                <a:cs typeface="Calibri"/>
                <a:sym typeface="Calibri"/>
              </a:rPr>
              <a:t>Ask and answer questions about the book</a:t>
            </a:r>
            <a:endParaRPr/>
          </a:p>
          <a:p>
            <a:pPr marL="274320" lvl="0" indent="-274320" algn="l" rtl="0">
              <a:spcBef>
                <a:spcPts val="2000"/>
              </a:spcBef>
              <a:spcAft>
                <a:spcPts val="0"/>
              </a:spcAft>
              <a:buSzPts val="3800"/>
              <a:buFont typeface="Calibri"/>
              <a:buChar char="•"/>
            </a:pPr>
            <a:r>
              <a:rPr lang="en-GB" sz="4000">
                <a:latin typeface="Calibri"/>
                <a:ea typeface="Calibri"/>
                <a:cs typeface="Calibri"/>
                <a:sym typeface="Calibri"/>
              </a:rPr>
              <a:t>And most importantly enjoy reading!</a:t>
            </a:r>
            <a:endParaRPr/>
          </a:p>
          <a:p>
            <a:pPr marL="274320" lvl="0" indent="-117475" algn="l" rtl="0">
              <a:spcBef>
                <a:spcPts val="520"/>
              </a:spcBef>
              <a:spcAft>
                <a:spcPts val="0"/>
              </a:spcAft>
              <a:buSzPts val="2470"/>
              <a:buNone/>
            </a:pPr>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263"/>
        <p:cNvGrpSpPr/>
        <p:nvPr/>
      </p:nvGrpSpPr>
      <p:grpSpPr>
        <a:xfrm>
          <a:off x="0" y="0"/>
          <a:ext cx="0" cy="0"/>
          <a:chOff x="0" y="0"/>
          <a:chExt cx="0" cy="0"/>
        </a:xfrm>
      </p:grpSpPr>
      <p:sp>
        <p:nvSpPr>
          <p:cNvPr id="264" name="Google Shape;264;p35"/>
          <p:cNvSpPr txBox="1">
            <a:spLocks noGrp="1"/>
          </p:cNvSpPr>
          <p:nvPr>
            <p:ph type="title"/>
          </p:nvPr>
        </p:nvSpPr>
        <p:spPr>
          <a:xfrm>
            <a:off x="457200" y="704088"/>
            <a:ext cx="8229600" cy="1143000"/>
          </a:xfrm>
          <a:prstGeom prst="rect">
            <a:avLst/>
          </a:prstGeom>
          <a:noFill/>
          <a:ln>
            <a:noFill/>
          </a:ln>
        </p:spPr>
        <p:txBody>
          <a:bodyPr spcFirstLastPara="1" wrap="square" lIns="0" tIns="45700" rIns="0" bIns="0" anchor="b" anchorCtr="0">
            <a:noAutofit/>
          </a:bodyPr>
          <a:lstStyle/>
          <a:p>
            <a:pPr marL="0" lvl="0" indent="0" algn="ctr" rtl="0">
              <a:spcBef>
                <a:spcPts val="0"/>
              </a:spcBef>
              <a:spcAft>
                <a:spcPts val="0"/>
              </a:spcAft>
              <a:buClr>
                <a:schemeClr val="dk2"/>
              </a:buClr>
              <a:buSzPts val="4000"/>
              <a:buFont typeface="Calibri"/>
              <a:buNone/>
            </a:pPr>
            <a:r>
              <a:rPr lang="en-GB" sz="4000"/>
              <a:t>Thank you for attending the </a:t>
            </a:r>
            <a:br>
              <a:rPr lang="en-GB" sz="4000"/>
            </a:br>
            <a:r>
              <a:rPr lang="en-GB" sz="4000"/>
              <a:t>talk today!</a:t>
            </a:r>
            <a:endParaRPr sz="4000"/>
          </a:p>
        </p:txBody>
      </p:sp>
      <p:sp>
        <p:nvSpPr>
          <p:cNvPr id="265" name="Google Shape;265;p35"/>
          <p:cNvSpPr txBox="1">
            <a:spLocks noGrp="1"/>
          </p:cNvSpPr>
          <p:nvPr>
            <p:ph type="body" idx="1"/>
          </p:nvPr>
        </p:nvSpPr>
        <p:spPr>
          <a:xfrm>
            <a:off x="457200" y="1935480"/>
            <a:ext cx="8229600" cy="4389120"/>
          </a:xfrm>
          <a:prstGeom prst="rect">
            <a:avLst/>
          </a:prstGeom>
          <a:noFill/>
          <a:ln>
            <a:noFill/>
          </a:ln>
        </p:spPr>
        <p:txBody>
          <a:bodyPr spcFirstLastPara="1" wrap="square" lIns="91425" tIns="45700" rIns="91425" bIns="45700" anchor="t" anchorCtr="0">
            <a:noAutofit/>
          </a:bodyPr>
          <a:lstStyle/>
          <a:p>
            <a:pPr marL="109728" lvl="0" indent="0" algn="ctr" rtl="0">
              <a:spcBef>
                <a:spcPts val="0"/>
              </a:spcBef>
              <a:spcAft>
                <a:spcPts val="0"/>
              </a:spcAft>
              <a:buSzPts val="3420"/>
              <a:buNone/>
            </a:pPr>
            <a:r>
              <a:rPr lang="en-GB" sz="3600">
                <a:latin typeface="Calibri"/>
                <a:ea typeface="Calibri"/>
                <a:cs typeface="Calibri"/>
                <a:sym typeface="Calibri"/>
              </a:rPr>
              <a:t>Questions</a:t>
            </a:r>
            <a:endParaRPr/>
          </a:p>
          <a:p>
            <a:pPr marL="109728" lvl="0" indent="0" algn="ctr" rtl="0">
              <a:spcBef>
                <a:spcPts val="720"/>
              </a:spcBef>
              <a:spcAft>
                <a:spcPts val="0"/>
              </a:spcAft>
              <a:buSzPts val="3420"/>
              <a:buNone/>
            </a:pPr>
            <a:endParaRPr sz="3600"/>
          </a:p>
          <a:p>
            <a:pPr marL="109728" lvl="0" indent="0" algn="ctr" rtl="0">
              <a:spcBef>
                <a:spcPts val="720"/>
              </a:spcBef>
              <a:spcAft>
                <a:spcPts val="0"/>
              </a:spcAft>
              <a:buSzPts val="3420"/>
              <a:buNone/>
            </a:pPr>
            <a:endParaRPr sz="3600"/>
          </a:p>
          <a:p>
            <a:pPr marL="109728" lvl="0" indent="0" algn="ctr" rtl="0">
              <a:spcBef>
                <a:spcPts val="720"/>
              </a:spcBef>
              <a:spcAft>
                <a:spcPts val="0"/>
              </a:spcAft>
              <a:buSzPts val="3420"/>
              <a:buNone/>
            </a:pPr>
            <a:endParaRPr sz="3600"/>
          </a:p>
          <a:p>
            <a:pPr marL="109728" lvl="0" indent="0" algn="ctr" rtl="0">
              <a:spcBef>
                <a:spcPts val="720"/>
              </a:spcBef>
              <a:spcAft>
                <a:spcPts val="0"/>
              </a:spcAft>
              <a:buSzPts val="3420"/>
              <a:buNone/>
            </a:pPr>
            <a:r>
              <a:rPr lang="en-GB" sz="3600">
                <a:latin typeface="Calibri"/>
                <a:ea typeface="Calibri"/>
                <a:cs typeface="Calibri"/>
                <a:sym typeface="Calibri"/>
              </a:rPr>
              <a:t>Please complete an evaluation form before you leave.</a:t>
            </a:r>
            <a:endParaRPr sz="3600">
              <a:latin typeface="Calibri"/>
              <a:ea typeface="Calibri"/>
              <a:cs typeface="Calibri"/>
              <a:sym typeface="Calibri"/>
            </a:endParaRPr>
          </a:p>
        </p:txBody>
      </p:sp>
      <p:pic>
        <p:nvPicPr>
          <p:cNvPr id="266" name="Google Shape;266;p35" descr="http://www.nyworms.com/images/question%20marks.JPG"/>
          <p:cNvPicPr preferRelativeResize="0"/>
          <p:nvPr/>
        </p:nvPicPr>
        <p:blipFill rotWithShape="1">
          <a:blip r:embed="rId3">
            <a:alphaModFix/>
          </a:blip>
          <a:srcRect/>
          <a:stretch/>
        </p:blipFill>
        <p:spPr>
          <a:xfrm>
            <a:off x="3203848" y="2492896"/>
            <a:ext cx="3079229" cy="1847537"/>
          </a:xfrm>
          <a:prstGeom prst="rect">
            <a:avLst/>
          </a:prstGeom>
          <a:noFill/>
          <a:ln>
            <a:noFill/>
          </a:ln>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270"/>
        <p:cNvGrpSpPr/>
        <p:nvPr/>
      </p:nvGrpSpPr>
      <p:grpSpPr>
        <a:xfrm>
          <a:off x="0" y="0"/>
          <a:ext cx="0" cy="0"/>
          <a:chOff x="0" y="0"/>
          <a:chExt cx="0" cy="0"/>
        </a:xfrm>
      </p:grpSpPr>
      <p:sp>
        <p:nvSpPr>
          <p:cNvPr id="271" name="Google Shape;271;p36"/>
          <p:cNvSpPr txBox="1">
            <a:spLocks noGrp="1"/>
          </p:cNvSpPr>
          <p:nvPr>
            <p:ph type="title"/>
          </p:nvPr>
        </p:nvSpPr>
        <p:spPr>
          <a:xfrm>
            <a:off x="457200" y="704088"/>
            <a:ext cx="8229600" cy="1143000"/>
          </a:xfrm>
          <a:prstGeom prst="rect">
            <a:avLst/>
          </a:prstGeom>
          <a:noFill/>
          <a:ln>
            <a:noFill/>
          </a:ln>
        </p:spPr>
        <p:txBody>
          <a:bodyPr spcFirstLastPara="1" wrap="square" lIns="0" tIns="45700" rIns="0" bIns="0" anchor="b" anchorCtr="0">
            <a:noAutofit/>
          </a:bodyPr>
          <a:lstStyle/>
          <a:p>
            <a:pPr marL="0" lvl="0" indent="0" algn="l" rtl="0">
              <a:spcBef>
                <a:spcPts val="0"/>
              </a:spcBef>
              <a:spcAft>
                <a:spcPts val="0"/>
              </a:spcAft>
              <a:buClr>
                <a:srgbClr val="04617B"/>
              </a:buClr>
              <a:buSzPts val="3600"/>
              <a:buFont typeface="Calibri"/>
              <a:buNone/>
            </a:pPr>
            <a:r>
              <a:rPr lang="en-GB" sz="3600">
                <a:solidFill>
                  <a:srgbClr val="04617B"/>
                </a:solidFill>
                <a:latin typeface="Calibri"/>
                <a:ea typeface="Calibri"/>
                <a:cs typeface="Calibri"/>
                <a:sym typeface="Calibri"/>
              </a:rPr>
              <a:t>Correct pronunciation / articulation</a:t>
            </a:r>
            <a:endParaRPr/>
          </a:p>
        </p:txBody>
      </p:sp>
      <p:pic>
        <p:nvPicPr>
          <p:cNvPr id="272" name="Google Shape;272;p36"/>
          <p:cNvPicPr preferRelativeResize="0">
            <a:picLocks noGrp="1"/>
          </p:cNvPicPr>
          <p:nvPr>
            <p:ph type="body" idx="1"/>
          </p:nvPr>
        </p:nvPicPr>
        <p:blipFill rotWithShape="1">
          <a:blip r:embed="rId3">
            <a:alphaModFix/>
          </a:blip>
          <a:srcRect/>
          <a:stretch/>
        </p:blipFill>
        <p:spPr>
          <a:xfrm>
            <a:off x="1907704" y="2636912"/>
            <a:ext cx="4493141" cy="2737341"/>
          </a:xfrm>
          <a:prstGeom prst="rect">
            <a:avLst/>
          </a:prstGeom>
          <a:noFill/>
          <a:ln>
            <a:noFill/>
          </a:ln>
        </p:spPr>
      </p:pic>
      <p:pic>
        <p:nvPicPr>
          <p:cNvPr id="273" name="Google Shape;273;p36"/>
          <p:cNvPicPr preferRelativeResize="0"/>
          <p:nvPr/>
        </p:nvPicPr>
        <p:blipFill rotWithShape="1">
          <a:blip r:embed="rId4">
            <a:alphaModFix/>
          </a:blip>
          <a:srcRect/>
          <a:stretch/>
        </p:blipFill>
        <p:spPr>
          <a:xfrm>
            <a:off x="1547664" y="5661248"/>
            <a:ext cx="5596613" cy="536494"/>
          </a:xfrm>
          <a:prstGeom prst="rect">
            <a:avLst/>
          </a:prstGeom>
          <a:noFill/>
          <a:ln>
            <a:noFill/>
          </a:ln>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278"/>
        <p:cNvGrpSpPr/>
        <p:nvPr/>
      </p:nvGrpSpPr>
      <p:grpSpPr>
        <a:xfrm>
          <a:off x="0" y="0"/>
          <a:ext cx="0" cy="0"/>
          <a:chOff x="0" y="0"/>
          <a:chExt cx="0" cy="0"/>
        </a:xfrm>
      </p:grpSpPr>
      <p:sp>
        <p:nvSpPr>
          <p:cNvPr id="279" name="Google Shape;279;p37"/>
          <p:cNvSpPr txBox="1">
            <a:spLocks noGrp="1"/>
          </p:cNvSpPr>
          <p:nvPr>
            <p:ph type="title"/>
          </p:nvPr>
        </p:nvSpPr>
        <p:spPr>
          <a:xfrm>
            <a:off x="683568" y="1124744"/>
            <a:ext cx="5040560" cy="717600"/>
          </a:xfrm>
          <a:prstGeom prst="rect">
            <a:avLst/>
          </a:prstGeom>
          <a:noFill/>
          <a:ln>
            <a:noFill/>
          </a:ln>
        </p:spPr>
        <p:txBody>
          <a:bodyPr spcFirstLastPara="1" wrap="square" lIns="0" tIns="45700" rIns="0" bIns="0" anchor="b" anchorCtr="0">
            <a:noAutofit/>
          </a:bodyPr>
          <a:lstStyle/>
          <a:p>
            <a:pPr marL="0" lvl="0" indent="0" algn="l" rtl="0">
              <a:spcBef>
                <a:spcPts val="0"/>
              </a:spcBef>
              <a:spcAft>
                <a:spcPts val="0"/>
              </a:spcAft>
              <a:buClr>
                <a:schemeClr val="dk2"/>
              </a:buClr>
              <a:buSzPts val="4000"/>
              <a:buFont typeface="Calibri"/>
              <a:buNone/>
            </a:pPr>
            <a:r>
              <a:rPr lang="en-GB" sz="4000"/>
              <a:t>                     A Real Treat</a:t>
            </a:r>
            <a:endParaRPr/>
          </a:p>
        </p:txBody>
      </p:sp>
      <p:sp>
        <p:nvSpPr>
          <p:cNvPr id="280" name="Google Shape;280;p37"/>
          <p:cNvSpPr txBox="1">
            <a:spLocks noGrp="1"/>
          </p:cNvSpPr>
          <p:nvPr>
            <p:ph type="body" idx="1"/>
          </p:nvPr>
        </p:nvSpPr>
        <p:spPr>
          <a:xfrm>
            <a:off x="203200" y="1842344"/>
            <a:ext cx="8229600" cy="4610992"/>
          </a:xfrm>
          <a:prstGeom prst="rect">
            <a:avLst/>
          </a:prstGeom>
          <a:noFill/>
          <a:ln>
            <a:noFill/>
          </a:ln>
        </p:spPr>
        <p:txBody>
          <a:bodyPr spcFirstLastPara="1" wrap="square" lIns="91425" tIns="45700" rIns="91425" bIns="45700" anchor="t" anchorCtr="0">
            <a:noAutofit/>
          </a:bodyPr>
          <a:lstStyle/>
          <a:p>
            <a:pPr marL="274320" lvl="0" indent="-274320" algn="l" rtl="0">
              <a:spcBef>
                <a:spcPts val="0"/>
              </a:spcBef>
              <a:spcAft>
                <a:spcPts val="0"/>
              </a:spcAft>
              <a:buSzPts val="2280"/>
              <a:buFont typeface="Constantia"/>
              <a:buNone/>
            </a:pPr>
            <a:r>
              <a:rPr lang="en-GB" sz="2400"/>
              <a:t>   </a:t>
            </a:r>
            <a:r>
              <a:rPr lang="en-GB" sz="2400">
                <a:latin typeface="Calibri"/>
                <a:ea typeface="Calibri"/>
                <a:cs typeface="Calibri"/>
                <a:sym typeface="Calibri"/>
              </a:rPr>
              <a:t>Tom was very happy. It was the weekend and he was off to the beach with his mum and dad, his puppy and baby Pete.</a:t>
            </a:r>
            <a:endParaRPr/>
          </a:p>
          <a:p>
            <a:pPr marL="274320" lvl="0" indent="-274320" algn="l" rtl="0">
              <a:spcBef>
                <a:spcPts val="480"/>
              </a:spcBef>
              <a:spcAft>
                <a:spcPts val="0"/>
              </a:spcAft>
              <a:buSzPts val="2280"/>
              <a:buFont typeface="Calibri"/>
              <a:buNone/>
            </a:pPr>
            <a:r>
              <a:rPr lang="en-GB" sz="2400">
                <a:latin typeface="Calibri"/>
                <a:ea typeface="Calibri"/>
                <a:cs typeface="Calibri"/>
                <a:sym typeface="Calibri"/>
              </a:rPr>
              <a:t>    ‘Help me pack the green bag,’ said mum. ‘We need sun cream and lots to eat.’</a:t>
            </a:r>
            <a:endParaRPr/>
          </a:p>
          <a:p>
            <a:pPr marL="274320" lvl="0" indent="-274320" algn="l" rtl="0">
              <a:spcBef>
                <a:spcPts val="480"/>
              </a:spcBef>
              <a:spcAft>
                <a:spcPts val="0"/>
              </a:spcAft>
              <a:buSzPts val="2280"/>
              <a:buFont typeface="Calibri"/>
              <a:buNone/>
            </a:pPr>
            <a:r>
              <a:rPr lang="en-GB" sz="2400">
                <a:latin typeface="Calibri"/>
                <a:ea typeface="Calibri"/>
                <a:cs typeface="Calibri"/>
                <a:sym typeface="Calibri"/>
              </a:rPr>
              <a:t>    Tom got into his seat in the back of the car and the puppy got on his knee. Pete held his toy sheep. Off they went. Beep! Beep!</a:t>
            </a:r>
            <a:endParaRPr/>
          </a:p>
          <a:p>
            <a:pPr marL="274320" lvl="0" indent="-274320" algn="l" rtl="0">
              <a:spcBef>
                <a:spcPts val="480"/>
              </a:spcBef>
              <a:spcAft>
                <a:spcPts val="0"/>
              </a:spcAft>
              <a:buSzPts val="2280"/>
              <a:buFont typeface="Calibri"/>
              <a:buNone/>
            </a:pPr>
            <a:r>
              <a:rPr lang="en-GB" sz="2400">
                <a:latin typeface="Calibri"/>
                <a:ea typeface="Calibri"/>
                <a:cs typeface="Calibri"/>
                <a:sym typeface="Calibri"/>
              </a:rPr>
              <a:t>    At the end of the street there was a big truck. It had lost a wheel.</a:t>
            </a:r>
            <a:endParaRPr/>
          </a:p>
          <a:p>
            <a:pPr marL="274320" lvl="0" indent="-274320" algn="l" rtl="0">
              <a:spcBef>
                <a:spcPts val="480"/>
              </a:spcBef>
              <a:spcAft>
                <a:spcPts val="0"/>
              </a:spcAft>
              <a:buSzPts val="2280"/>
              <a:buFont typeface="Calibri"/>
              <a:buNone/>
            </a:pPr>
            <a:r>
              <a:rPr lang="en-GB" sz="2400">
                <a:latin typeface="Calibri"/>
                <a:ea typeface="Calibri"/>
                <a:cs typeface="Calibri"/>
                <a:sym typeface="Calibri"/>
              </a:rPr>
              <a:t>   ‘Oh, no,’ said Tom. ‘We’ll be here for a week!’</a:t>
            </a:r>
            <a:endParaRPr/>
          </a:p>
          <a:p>
            <a:pPr marL="274320" lvl="0" indent="-274320" algn="l" rtl="0">
              <a:spcBef>
                <a:spcPts val="480"/>
              </a:spcBef>
              <a:spcAft>
                <a:spcPts val="0"/>
              </a:spcAft>
              <a:buSzPts val="2280"/>
              <a:buFont typeface="Calibri"/>
              <a:buNone/>
            </a:pPr>
            <a:r>
              <a:rPr lang="en-GB" sz="2400">
                <a:latin typeface="Calibri"/>
                <a:ea typeface="Calibri"/>
                <a:cs typeface="Calibri"/>
                <a:sym typeface="Calibri"/>
              </a:rPr>
              <a:t>    Dad went to speak to the driver to see if he could help.</a:t>
            </a:r>
            <a:endParaRPr/>
          </a:p>
        </p:txBody>
      </p:sp>
      <p:sp>
        <p:nvSpPr>
          <p:cNvPr id="281" name="Google Shape;281;p37"/>
          <p:cNvSpPr txBox="1">
            <a:spLocks noGrp="1"/>
          </p:cNvSpPr>
          <p:nvPr>
            <p:ph type="sldNum" idx="12"/>
          </p:nvPr>
        </p:nvSpPr>
        <p:spPr>
          <a:xfrm>
            <a:off x="7924800" y="6356350"/>
            <a:ext cx="762000" cy="365125"/>
          </a:xfrm>
          <a:prstGeom prst="rect">
            <a:avLst/>
          </a:prstGeom>
          <a:noFill/>
          <a:ln>
            <a:noFill/>
          </a:ln>
        </p:spPr>
        <p:txBody>
          <a:bodyPr spcFirstLastPara="1" wrap="square" lIns="0" tIns="0" rIns="0" bIns="0" anchor="b" anchorCtr="0">
            <a:noAutofit/>
          </a:bodyPr>
          <a:lstStyle/>
          <a:p>
            <a:pPr marL="0" lvl="0" indent="0" algn="r" rtl="0">
              <a:spcBef>
                <a:spcPts val="0"/>
              </a:spcBef>
              <a:spcAft>
                <a:spcPts val="0"/>
              </a:spcAft>
              <a:buNone/>
            </a:pPr>
            <a:fld id="{00000000-1234-1234-1234-123412341234}" type="slidenum">
              <a:rPr lang="en-GB"/>
              <a:t>23</a:t>
            </a:fld>
            <a:endParaRPr/>
          </a:p>
        </p:txBody>
      </p:sp>
      <p:pic>
        <p:nvPicPr>
          <p:cNvPr id="282" name="Google Shape;282;p37" descr="j0199711"/>
          <p:cNvPicPr preferRelativeResize="0"/>
          <p:nvPr/>
        </p:nvPicPr>
        <p:blipFill rotWithShape="1">
          <a:blip r:embed="rId3">
            <a:alphaModFix/>
          </a:blip>
          <a:srcRect/>
          <a:stretch/>
        </p:blipFill>
        <p:spPr>
          <a:xfrm>
            <a:off x="565150" y="177800"/>
            <a:ext cx="977900" cy="1081088"/>
          </a:xfrm>
          <a:prstGeom prst="rect">
            <a:avLst/>
          </a:prstGeom>
          <a:noFill/>
          <a:ln>
            <a:noFill/>
          </a:ln>
        </p:spPr>
      </p:pic>
      <p:sp>
        <p:nvSpPr>
          <p:cNvPr id="283" name="Google Shape;283;p37"/>
          <p:cNvSpPr/>
          <p:nvPr/>
        </p:nvSpPr>
        <p:spPr>
          <a:xfrm>
            <a:off x="1701232" y="486852"/>
            <a:ext cx="4572000" cy="769441"/>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GB" sz="2200">
                <a:solidFill>
                  <a:srgbClr val="FF0000"/>
                </a:solidFill>
                <a:latin typeface="Calibri"/>
                <a:ea typeface="Calibri"/>
                <a:cs typeface="Calibri"/>
                <a:sym typeface="Calibri"/>
              </a:rPr>
              <a:t>Can you spot the different graphemes for ‘ee’ in this passage?  </a:t>
            </a:r>
            <a:endParaRPr sz="2200">
              <a:solidFill>
                <a:srgbClr val="FF0000"/>
              </a:solidFill>
              <a:latin typeface="Calibri"/>
              <a:ea typeface="Calibri"/>
              <a:cs typeface="Calibri"/>
              <a:sym typeface="Calibri"/>
            </a:endParaRPr>
          </a:p>
        </p:txBody>
      </p:sp>
      <p:pic>
        <p:nvPicPr>
          <p:cNvPr id="284" name="Google Shape;284;p37"/>
          <p:cNvPicPr preferRelativeResize="0"/>
          <p:nvPr/>
        </p:nvPicPr>
        <p:blipFill rotWithShape="1">
          <a:blip r:embed="rId4">
            <a:alphaModFix/>
          </a:blip>
          <a:srcRect/>
          <a:stretch/>
        </p:blipFill>
        <p:spPr>
          <a:xfrm>
            <a:off x="6273232" y="150147"/>
            <a:ext cx="2755631" cy="993734"/>
          </a:xfrm>
          <a:prstGeom prst="rect">
            <a:avLst/>
          </a:prstGeom>
          <a:noFill/>
          <a:ln>
            <a:noFill/>
          </a:ln>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289"/>
        <p:cNvGrpSpPr/>
        <p:nvPr/>
      </p:nvGrpSpPr>
      <p:grpSpPr>
        <a:xfrm>
          <a:off x="0" y="0"/>
          <a:ext cx="0" cy="0"/>
          <a:chOff x="0" y="0"/>
          <a:chExt cx="0" cy="0"/>
        </a:xfrm>
      </p:grpSpPr>
      <p:sp>
        <p:nvSpPr>
          <p:cNvPr id="290" name="Google Shape;290;p38"/>
          <p:cNvSpPr txBox="1">
            <a:spLocks noGrp="1"/>
          </p:cNvSpPr>
          <p:nvPr>
            <p:ph type="title"/>
          </p:nvPr>
        </p:nvSpPr>
        <p:spPr>
          <a:xfrm>
            <a:off x="457200" y="476672"/>
            <a:ext cx="8229600" cy="1008112"/>
          </a:xfrm>
          <a:prstGeom prst="rect">
            <a:avLst/>
          </a:prstGeom>
          <a:noFill/>
          <a:ln>
            <a:noFill/>
          </a:ln>
        </p:spPr>
        <p:txBody>
          <a:bodyPr spcFirstLastPara="1" wrap="square" lIns="0" tIns="45700" rIns="0" bIns="0" anchor="b" anchorCtr="0">
            <a:noAutofit/>
          </a:bodyPr>
          <a:lstStyle/>
          <a:p>
            <a:pPr marL="0" lvl="0" indent="0" algn="l" rtl="0">
              <a:spcBef>
                <a:spcPts val="0"/>
              </a:spcBef>
              <a:spcAft>
                <a:spcPts val="0"/>
              </a:spcAft>
              <a:buClr>
                <a:schemeClr val="dk2"/>
              </a:buClr>
              <a:buSzPts val="5000"/>
              <a:buFont typeface="Calibri"/>
              <a:buNone/>
            </a:pPr>
            <a:r>
              <a:rPr lang="en-GB"/>
              <a:t>                     A Real Treat</a:t>
            </a:r>
            <a:endParaRPr/>
          </a:p>
        </p:txBody>
      </p:sp>
      <p:sp>
        <p:nvSpPr>
          <p:cNvPr id="291" name="Google Shape;291;p38"/>
          <p:cNvSpPr txBox="1">
            <a:spLocks noGrp="1"/>
          </p:cNvSpPr>
          <p:nvPr>
            <p:ph type="body" idx="1"/>
          </p:nvPr>
        </p:nvSpPr>
        <p:spPr>
          <a:xfrm>
            <a:off x="203200" y="1412777"/>
            <a:ext cx="8229600" cy="4718148"/>
          </a:xfrm>
          <a:prstGeom prst="rect">
            <a:avLst/>
          </a:prstGeom>
          <a:noFill/>
          <a:ln>
            <a:noFill/>
          </a:ln>
        </p:spPr>
        <p:txBody>
          <a:bodyPr spcFirstLastPara="1" wrap="square" lIns="91425" tIns="45700" rIns="91425" bIns="45700" anchor="t" anchorCtr="0">
            <a:noAutofit/>
          </a:bodyPr>
          <a:lstStyle/>
          <a:p>
            <a:pPr marL="274320" lvl="0" indent="-274320" algn="l" rtl="0">
              <a:spcBef>
                <a:spcPts val="0"/>
              </a:spcBef>
              <a:spcAft>
                <a:spcPts val="0"/>
              </a:spcAft>
              <a:buSzPts val="2280"/>
              <a:buFont typeface="Constantia"/>
              <a:buNone/>
            </a:pPr>
            <a:r>
              <a:rPr lang="en-GB" sz="2400"/>
              <a:t>   Tom was ver</a:t>
            </a:r>
            <a:r>
              <a:rPr lang="en-GB" sz="2400">
                <a:solidFill>
                  <a:srgbClr val="FF0000"/>
                </a:solidFill>
              </a:rPr>
              <a:t>y</a:t>
            </a:r>
            <a:r>
              <a:rPr lang="en-GB" sz="2400"/>
              <a:t> happ</a:t>
            </a:r>
            <a:r>
              <a:rPr lang="en-GB" sz="2400">
                <a:solidFill>
                  <a:srgbClr val="FF0000"/>
                </a:solidFill>
              </a:rPr>
              <a:t>y</a:t>
            </a:r>
            <a:r>
              <a:rPr lang="en-GB" sz="2400"/>
              <a:t>. It was the w</a:t>
            </a:r>
            <a:r>
              <a:rPr lang="en-GB" sz="2400">
                <a:solidFill>
                  <a:srgbClr val="FF0000"/>
                </a:solidFill>
              </a:rPr>
              <a:t>ee</a:t>
            </a:r>
            <a:r>
              <a:rPr lang="en-GB" sz="2400"/>
              <a:t>kend and h</a:t>
            </a:r>
            <a:r>
              <a:rPr lang="en-GB" sz="2400">
                <a:solidFill>
                  <a:srgbClr val="FF0000"/>
                </a:solidFill>
              </a:rPr>
              <a:t>e</a:t>
            </a:r>
            <a:r>
              <a:rPr lang="en-GB" sz="2400"/>
              <a:t> was off to the b</a:t>
            </a:r>
            <a:r>
              <a:rPr lang="en-GB" sz="2400">
                <a:solidFill>
                  <a:srgbClr val="FF0000"/>
                </a:solidFill>
              </a:rPr>
              <a:t>ea</a:t>
            </a:r>
            <a:r>
              <a:rPr lang="en-GB" sz="2400"/>
              <a:t>ch with his mum and dad, his pupp</a:t>
            </a:r>
            <a:r>
              <a:rPr lang="en-GB" sz="2400">
                <a:solidFill>
                  <a:srgbClr val="FF0000"/>
                </a:solidFill>
              </a:rPr>
              <a:t>y</a:t>
            </a:r>
            <a:r>
              <a:rPr lang="en-GB" sz="2400"/>
              <a:t> and bab</a:t>
            </a:r>
            <a:r>
              <a:rPr lang="en-GB" sz="2400">
                <a:solidFill>
                  <a:srgbClr val="FF0000"/>
                </a:solidFill>
              </a:rPr>
              <a:t>y</a:t>
            </a:r>
            <a:r>
              <a:rPr lang="en-GB" sz="2400"/>
              <a:t> P</a:t>
            </a:r>
            <a:r>
              <a:rPr lang="en-GB" sz="2400">
                <a:solidFill>
                  <a:srgbClr val="FF0000"/>
                </a:solidFill>
              </a:rPr>
              <a:t>e</a:t>
            </a:r>
            <a:r>
              <a:rPr lang="en-GB" sz="2400"/>
              <a:t>t</a:t>
            </a:r>
            <a:r>
              <a:rPr lang="en-GB" sz="2400">
                <a:solidFill>
                  <a:srgbClr val="FF0000"/>
                </a:solidFill>
              </a:rPr>
              <a:t>e</a:t>
            </a:r>
            <a:r>
              <a:rPr lang="en-GB" sz="2400"/>
              <a:t>.</a:t>
            </a:r>
            <a:endParaRPr/>
          </a:p>
          <a:p>
            <a:pPr marL="274320" lvl="0" indent="-274320" algn="l" rtl="0">
              <a:spcBef>
                <a:spcPts val="480"/>
              </a:spcBef>
              <a:spcAft>
                <a:spcPts val="0"/>
              </a:spcAft>
              <a:buSzPts val="2280"/>
              <a:buFont typeface="Constantia"/>
              <a:buNone/>
            </a:pPr>
            <a:r>
              <a:rPr lang="en-GB" sz="2400"/>
              <a:t>    ‘Help m</a:t>
            </a:r>
            <a:r>
              <a:rPr lang="en-GB" sz="2400">
                <a:solidFill>
                  <a:srgbClr val="FF0000"/>
                </a:solidFill>
              </a:rPr>
              <a:t>e</a:t>
            </a:r>
            <a:r>
              <a:rPr lang="en-GB" sz="2400"/>
              <a:t> pack the gr</a:t>
            </a:r>
            <a:r>
              <a:rPr lang="en-GB" sz="2400">
                <a:solidFill>
                  <a:srgbClr val="FF0000"/>
                </a:solidFill>
              </a:rPr>
              <a:t>ee</a:t>
            </a:r>
            <a:r>
              <a:rPr lang="en-GB" sz="2400"/>
              <a:t>n bag,’ said mum. ‘We n</a:t>
            </a:r>
            <a:r>
              <a:rPr lang="en-GB" sz="2400">
                <a:solidFill>
                  <a:srgbClr val="FF0000"/>
                </a:solidFill>
              </a:rPr>
              <a:t>ee</a:t>
            </a:r>
            <a:r>
              <a:rPr lang="en-GB" sz="2400"/>
              <a:t>d sun cr</a:t>
            </a:r>
            <a:r>
              <a:rPr lang="en-GB" sz="2400">
                <a:solidFill>
                  <a:srgbClr val="FF0000"/>
                </a:solidFill>
              </a:rPr>
              <a:t>ea</a:t>
            </a:r>
            <a:r>
              <a:rPr lang="en-GB" sz="2400"/>
              <a:t>m and lots to </a:t>
            </a:r>
            <a:r>
              <a:rPr lang="en-GB" sz="2400">
                <a:solidFill>
                  <a:srgbClr val="FF0000"/>
                </a:solidFill>
              </a:rPr>
              <a:t>ea</a:t>
            </a:r>
            <a:r>
              <a:rPr lang="en-GB" sz="2400"/>
              <a:t>t.’</a:t>
            </a:r>
            <a:endParaRPr/>
          </a:p>
          <a:p>
            <a:pPr marL="274320" lvl="0" indent="-274320" algn="l" rtl="0">
              <a:spcBef>
                <a:spcPts val="480"/>
              </a:spcBef>
              <a:spcAft>
                <a:spcPts val="0"/>
              </a:spcAft>
              <a:buSzPts val="2280"/>
              <a:buFont typeface="Constantia"/>
              <a:buNone/>
            </a:pPr>
            <a:r>
              <a:rPr lang="en-GB" sz="2400"/>
              <a:t>    Tom got into his s</a:t>
            </a:r>
            <a:r>
              <a:rPr lang="en-GB" sz="2400">
                <a:solidFill>
                  <a:srgbClr val="FF0000"/>
                </a:solidFill>
              </a:rPr>
              <a:t>ea</a:t>
            </a:r>
            <a:r>
              <a:rPr lang="en-GB" sz="2400"/>
              <a:t>t in the back of the car and the pupp</a:t>
            </a:r>
            <a:r>
              <a:rPr lang="en-GB" sz="2400">
                <a:solidFill>
                  <a:srgbClr val="FF0000"/>
                </a:solidFill>
              </a:rPr>
              <a:t>y</a:t>
            </a:r>
            <a:r>
              <a:rPr lang="en-GB" sz="2400"/>
              <a:t> got on his kn</a:t>
            </a:r>
            <a:r>
              <a:rPr lang="en-GB" sz="2400">
                <a:solidFill>
                  <a:srgbClr val="FF0000"/>
                </a:solidFill>
              </a:rPr>
              <a:t>ee</a:t>
            </a:r>
            <a:r>
              <a:rPr lang="en-GB" sz="2400"/>
              <a:t>. P</a:t>
            </a:r>
            <a:r>
              <a:rPr lang="en-GB" sz="2400">
                <a:solidFill>
                  <a:srgbClr val="FF0000"/>
                </a:solidFill>
              </a:rPr>
              <a:t>e</a:t>
            </a:r>
            <a:r>
              <a:rPr lang="en-GB" sz="2400"/>
              <a:t>t</a:t>
            </a:r>
            <a:r>
              <a:rPr lang="en-GB" sz="2400">
                <a:solidFill>
                  <a:srgbClr val="FF0000"/>
                </a:solidFill>
              </a:rPr>
              <a:t>e</a:t>
            </a:r>
            <a:r>
              <a:rPr lang="en-GB" sz="2400"/>
              <a:t> held his toy sh</a:t>
            </a:r>
            <a:r>
              <a:rPr lang="en-GB" sz="2400">
                <a:solidFill>
                  <a:srgbClr val="FF0000"/>
                </a:solidFill>
              </a:rPr>
              <a:t>ee</a:t>
            </a:r>
            <a:r>
              <a:rPr lang="en-GB" sz="2400"/>
              <a:t>p. Off they went. B</a:t>
            </a:r>
            <a:r>
              <a:rPr lang="en-GB" sz="2400">
                <a:solidFill>
                  <a:srgbClr val="FF0000"/>
                </a:solidFill>
              </a:rPr>
              <a:t>ee</a:t>
            </a:r>
            <a:r>
              <a:rPr lang="en-GB" sz="2400"/>
              <a:t>p! B</a:t>
            </a:r>
            <a:r>
              <a:rPr lang="en-GB" sz="2400">
                <a:solidFill>
                  <a:srgbClr val="FF0000"/>
                </a:solidFill>
              </a:rPr>
              <a:t>ee</a:t>
            </a:r>
            <a:r>
              <a:rPr lang="en-GB" sz="2400"/>
              <a:t>p!</a:t>
            </a:r>
            <a:endParaRPr/>
          </a:p>
          <a:p>
            <a:pPr marL="274320" lvl="0" indent="-274320" algn="l" rtl="0">
              <a:spcBef>
                <a:spcPts val="480"/>
              </a:spcBef>
              <a:spcAft>
                <a:spcPts val="0"/>
              </a:spcAft>
              <a:buSzPts val="2280"/>
              <a:buFont typeface="Constantia"/>
              <a:buNone/>
            </a:pPr>
            <a:r>
              <a:rPr lang="en-GB" sz="2400"/>
              <a:t>    At the end of the str</a:t>
            </a:r>
            <a:r>
              <a:rPr lang="en-GB" sz="2400">
                <a:solidFill>
                  <a:srgbClr val="FF0000"/>
                </a:solidFill>
              </a:rPr>
              <a:t>ee</a:t>
            </a:r>
            <a:r>
              <a:rPr lang="en-GB" sz="2400"/>
              <a:t>t there was a big truck. It had lost a wh</a:t>
            </a:r>
            <a:r>
              <a:rPr lang="en-GB" sz="2400">
                <a:solidFill>
                  <a:srgbClr val="FF0000"/>
                </a:solidFill>
              </a:rPr>
              <a:t>ee</a:t>
            </a:r>
            <a:r>
              <a:rPr lang="en-GB" sz="2400"/>
              <a:t>l.</a:t>
            </a:r>
            <a:endParaRPr/>
          </a:p>
          <a:p>
            <a:pPr marL="274320" lvl="0" indent="-274320" algn="l" rtl="0">
              <a:spcBef>
                <a:spcPts val="480"/>
              </a:spcBef>
              <a:spcAft>
                <a:spcPts val="0"/>
              </a:spcAft>
              <a:buSzPts val="2280"/>
              <a:buFont typeface="Constantia"/>
              <a:buNone/>
            </a:pPr>
            <a:r>
              <a:rPr lang="en-GB" sz="2400"/>
              <a:t>   ‘Oh, no,’ said Tom. ‘W</a:t>
            </a:r>
            <a:r>
              <a:rPr lang="en-GB" sz="2400">
                <a:solidFill>
                  <a:srgbClr val="FF0000"/>
                </a:solidFill>
              </a:rPr>
              <a:t>e</a:t>
            </a:r>
            <a:r>
              <a:rPr lang="en-GB" sz="2400"/>
              <a:t>’ll b</a:t>
            </a:r>
            <a:r>
              <a:rPr lang="en-GB" sz="2400">
                <a:solidFill>
                  <a:srgbClr val="FF0000"/>
                </a:solidFill>
              </a:rPr>
              <a:t>e</a:t>
            </a:r>
            <a:r>
              <a:rPr lang="en-GB" sz="2400">
                <a:solidFill>
                  <a:srgbClr val="FFFF00"/>
                </a:solidFill>
              </a:rPr>
              <a:t> </a:t>
            </a:r>
            <a:r>
              <a:rPr lang="en-GB" sz="2400"/>
              <a:t>here for a w</a:t>
            </a:r>
            <a:r>
              <a:rPr lang="en-GB" sz="2400">
                <a:solidFill>
                  <a:srgbClr val="FF0000"/>
                </a:solidFill>
              </a:rPr>
              <a:t>ee</a:t>
            </a:r>
            <a:r>
              <a:rPr lang="en-GB" sz="2400"/>
              <a:t>k!’</a:t>
            </a:r>
            <a:endParaRPr/>
          </a:p>
          <a:p>
            <a:pPr marL="274320" lvl="0" indent="-274320" algn="l" rtl="0">
              <a:spcBef>
                <a:spcPts val="480"/>
              </a:spcBef>
              <a:spcAft>
                <a:spcPts val="0"/>
              </a:spcAft>
              <a:buSzPts val="2280"/>
              <a:buFont typeface="Constantia"/>
              <a:buNone/>
            </a:pPr>
            <a:r>
              <a:rPr lang="en-GB" sz="2400"/>
              <a:t>    Dad went to sp</a:t>
            </a:r>
            <a:r>
              <a:rPr lang="en-GB" sz="2400">
                <a:solidFill>
                  <a:srgbClr val="FF0000"/>
                </a:solidFill>
              </a:rPr>
              <a:t>ea</a:t>
            </a:r>
            <a:r>
              <a:rPr lang="en-GB" sz="2400"/>
              <a:t>k to the driver to s</a:t>
            </a:r>
            <a:r>
              <a:rPr lang="en-GB" sz="2400">
                <a:solidFill>
                  <a:srgbClr val="FF0000"/>
                </a:solidFill>
              </a:rPr>
              <a:t>ee</a:t>
            </a:r>
            <a:r>
              <a:rPr lang="en-GB" sz="2400"/>
              <a:t> if h</a:t>
            </a:r>
            <a:r>
              <a:rPr lang="en-GB" sz="2400">
                <a:solidFill>
                  <a:srgbClr val="FF0000"/>
                </a:solidFill>
              </a:rPr>
              <a:t>e</a:t>
            </a:r>
            <a:r>
              <a:rPr lang="en-GB" sz="2400"/>
              <a:t> could help.</a:t>
            </a:r>
            <a:endParaRPr/>
          </a:p>
        </p:txBody>
      </p:sp>
      <p:sp>
        <p:nvSpPr>
          <p:cNvPr id="292" name="Google Shape;292;p38"/>
          <p:cNvSpPr txBox="1">
            <a:spLocks noGrp="1"/>
          </p:cNvSpPr>
          <p:nvPr>
            <p:ph type="sldNum" idx="12"/>
          </p:nvPr>
        </p:nvSpPr>
        <p:spPr>
          <a:xfrm>
            <a:off x="7924800" y="6356350"/>
            <a:ext cx="762000" cy="365125"/>
          </a:xfrm>
          <a:prstGeom prst="rect">
            <a:avLst/>
          </a:prstGeom>
          <a:noFill/>
          <a:ln>
            <a:noFill/>
          </a:ln>
        </p:spPr>
        <p:txBody>
          <a:bodyPr spcFirstLastPara="1" wrap="square" lIns="0" tIns="0" rIns="0" bIns="0" anchor="b" anchorCtr="0">
            <a:noAutofit/>
          </a:bodyPr>
          <a:lstStyle/>
          <a:p>
            <a:pPr marL="0" lvl="0" indent="0" algn="r" rtl="0">
              <a:spcBef>
                <a:spcPts val="0"/>
              </a:spcBef>
              <a:spcAft>
                <a:spcPts val="0"/>
              </a:spcAft>
              <a:buNone/>
            </a:pPr>
            <a:fld id="{00000000-1234-1234-1234-123412341234}" type="slidenum">
              <a:rPr lang="en-GB"/>
              <a:t>24</a:t>
            </a:fld>
            <a:endParaRPr/>
          </a:p>
        </p:txBody>
      </p:sp>
      <p:pic>
        <p:nvPicPr>
          <p:cNvPr id="293" name="Google Shape;293;p38" descr="j0199711"/>
          <p:cNvPicPr preferRelativeResize="0"/>
          <p:nvPr/>
        </p:nvPicPr>
        <p:blipFill rotWithShape="1">
          <a:blip r:embed="rId3">
            <a:alphaModFix/>
          </a:blip>
          <a:srcRect/>
          <a:stretch/>
        </p:blipFill>
        <p:spPr>
          <a:xfrm>
            <a:off x="565150" y="177800"/>
            <a:ext cx="977900" cy="1081088"/>
          </a:xfrm>
          <a:prstGeom prst="rect">
            <a:avLst/>
          </a:prstGeom>
          <a:noFill/>
          <a:ln>
            <a:noFill/>
          </a:ln>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297"/>
        <p:cNvGrpSpPr/>
        <p:nvPr/>
      </p:nvGrpSpPr>
      <p:grpSpPr>
        <a:xfrm>
          <a:off x="0" y="0"/>
          <a:ext cx="0" cy="0"/>
          <a:chOff x="0" y="0"/>
          <a:chExt cx="0" cy="0"/>
        </a:xfrm>
      </p:grpSpPr>
      <p:sp>
        <p:nvSpPr>
          <p:cNvPr id="298" name="Google Shape;298;p39"/>
          <p:cNvSpPr txBox="1">
            <a:spLocks noGrp="1"/>
          </p:cNvSpPr>
          <p:nvPr>
            <p:ph type="title"/>
          </p:nvPr>
        </p:nvSpPr>
        <p:spPr>
          <a:xfrm>
            <a:off x="457200" y="704088"/>
            <a:ext cx="8229600" cy="1143000"/>
          </a:xfrm>
          <a:prstGeom prst="rect">
            <a:avLst/>
          </a:prstGeom>
          <a:noFill/>
          <a:ln>
            <a:noFill/>
          </a:ln>
        </p:spPr>
        <p:txBody>
          <a:bodyPr spcFirstLastPara="1" wrap="square" lIns="0" tIns="45700" rIns="0" bIns="0" anchor="b" anchorCtr="0">
            <a:noAutofit/>
          </a:bodyPr>
          <a:lstStyle/>
          <a:p>
            <a:pPr marL="0" lvl="0" indent="0" algn="l" rtl="0">
              <a:spcBef>
                <a:spcPts val="0"/>
              </a:spcBef>
              <a:spcAft>
                <a:spcPts val="0"/>
              </a:spcAft>
              <a:buClr>
                <a:schemeClr val="dk2"/>
              </a:buClr>
              <a:buSzPts val="4500"/>
              <a:buFont typeface="Calibri"/>
              <a:buNone/>
            </a:pPr>
            <a:r>
              <a:rPr lang="en-GB" sz="4500"/>
              <a:t>Sort Words into Phoneme Frames</a:t>
            </a:r>
            <a:endParaRPr sz="4500"/>
          </a:p>
        </p:txBody>
      </p:sp>
      <p:graphicFrame>
        <p:nvGraphicFramePr>
          <p:cNvPr id="299" name="Google Shape;299;p39"/>
          <p:cNvGraphicFramePr/>
          <p:nvPr/>
        </p:nvGraphicFramePr>
        <p:xfrm>
          <a:off x="457200" y="1935163"/>
          <a:ext cx="3000000" cy="3000000"/>
        </p:xfrm>
        <a:graphic>
          <a:graphicData uri="http://schemas.openxmlformats.org/drawingml/2006/table">
            <a:tbl>
              <a:tblPr firstRow="1" bandRow="1">
                <a:noFill/>
                <a:tableStyleId>{053DC97E-DEE3-4B31-89DC-20A1A6F09E1A}</a:tableStyleId>
              </a:tblPr>
              <a:tblGrid>
                <a:gridCol w="1371600">
                  <a:extLst>
                    <a:ext uri="{9D8B030D-6E8A-4147-A177-3AD203B41FA5}">
                      <a16:colId xmlns:a16="http://schemas.microsoft.com/office/drawing/2014/main" val="20000"/>
                    </a:ext>
                  </a:extLst>
                </a:gridCol>
                <a:gridCol w="1371600">
                  <a:extLst>
                    <a:ext uri="{9D8B030D-6E8A-4147-A177-3AD203B41FA5}">
                      <a16:colId xmlns:a16="http://schemas.microsoft.com/office/drawing/2014/main" val="20001"/>
                    </a:ext>
                  </a:extLst>
                </a:gridCol>
                <a:gridCol w="1371600">
                  <a:extLst>
                    <a:ext uri="{9D8B030D-6E8A-4147-A177-3AD203B41FA5}">
                      <a16:colId xmlns:a16="http://schemas.microsoft.com/office/drawing/2014/main" val="20002"/>
                    </a:ext>
                  </a:extLst>
                </a:gridCol>
                <a:gridCol w="1371600">
                  <a:extLst>
                    <a:ext uri="{9D8B030D-6E8A-4147-A177-3AD203B41FA5}">
                      <a16:colId xmlns:a16="http://schemas.microsoft.com/office/drawing/2014/main" val="20003"/>
                    </a:ext>
                  </a:extLst>
                </a:gridCol>
                <a:gridCol w="1371600">
                  <a:extLst>
                    <a:ext uri="{9D8B030D-6E8A-4147-A177-3AD203B41FA5}">
                      <a16:colId xmlns:a16="http://schemas.microsoft.com/office/drawing/2014/main" val="20004"/>
                    </a:ext>
                  </a:extLst>
                </a:gridCol>
                <a:gridCol w="1371600">
                  <a:extLst>
                    <a:ext uri="{9D8B030D-6E8A-4147-A177-3AD203B41FA5}">
                      <a16:colId xmlns:a16="http://schemas.microsoft.com/office/drawing/2014/main" val="20005"/>
                    </a:ext>
                  </a:extLst>
                </a:gridCol>
              </a:tblGrid>
              <a:tr h="370850">
                <a:tc>
                  <a:txBody>
                    <a:bodyPr/>
                    <a:lstStyle/>
                    <a:p>
                      <a:pPr marL="0" marR="0" lvl="0" indent="0" algn="l" rtl="0">
                        <a:spcBef>
                          <a:spcPts val="0"/>
                        </a:spcBef>
                        <a:spcAft>
                          <a:spcPts val="0"/>
                        </a:spcAft>
                        <a:buNone/>
                      </a:pPr>
                      <a:r>
                        <a:rPr lang="en-GB" sz="1800" u="none" strike="noStrike" cap="none"/>
                        <a:t>ee</a:t>
                      </a:r>
                      <a:endParaRPr sz="1800"/>
                    </a:p>
                  </a:txBody>
                  <a:tcPr marL="91450" marR="91450" marT="45725" marB="45725"/>
                </a:tc>
                <a:tc>
                  <a:txBody>
                    <a:bodyPr/>
                    <a:lstStyle/>
                    <a:p>
                      <a:pPr marL="0" marR="0" lvl="0" indent="0" algn="l" rtl="0">
                        <a:spcBef>
                          <a:spcPts val="0"/>
                        </a:spcBef>
                        <a:spcAft>
                          <a:spcPts val="0"/>
                        </a:spcAft>
                        <a:buNone/>
                      </a:pPr>
                      <a:r>
                        <a:rPr lang="en-GB" sz="1800"/>
                        <a:t>ea</a:t>
                      </a:r>
                      <a:endParaRPr sz="1800"/>
                    </a:p>
                  </a:txBody>
                  <a:tcPr marL="91450" marR="91450" marT="45725" marB="45725"/>
                </a:tc>
                <a:tc>
                  <a:txBody>
                    <a:bodyPr/>
                    <a:lstStyle/>
                    <a:p>
                      <a:pPr marL="0" marR="0" lvl="0" indent="0" algn="l" rtl="0">
                        <a:spcBef>
                          <a:spcPts val="0"/>
                        </a:spcBef>
                        <a:spcAft>
                          <a:spcPts val="0"/>
                        </a:spcAft>
                        <a:buNone/>
                      </a:pPr>
                      <a:r>
                        <a:rPr lang="en-GB" sz="1800"/>
                        <a:t>e-e</a:t>
                      </a:r>
                      <a:endParaRPr sz="1800"/>
                    </a:p>
                  </a:txBody>
                  <a:tcPr marL="91450" marR="91450" marT="45725" marB="45725"/>
                </a:tc>
                <a:tc>
                  <a:txBody>
                    <a:bodyPr/>
                    <a:lstStyle/>
                    <a:p>
                      <a:pPr marL="0" marR="0" lvl="0" indent="0" algn="l" rtl="0">
                        <a:spcBef>
                          <a:spcPts val="0"/>
                        </a:spcBef>
                        <a:spcAft>
                          <a:spcPts val="0"/>
                        </a:spcAft>
                        <a:buNone/>
                      </a:pPr>
                      <a:r>
                        <a:rPr lang="en-GB" sz="1800"/>
                        <a:t>ey</a:t>
                      </a:r>
                      <a:endParaRPr sz="1800"/>
                    </a:p>
                  </a:txBody>
                  <a:tcPr marL="91450" marR="91450" marT="45725" marB="45725"/>
                </a:tc>
                <a:tc>
                  <a:txBody>
                    <a:bodyPr/>
                    <a:lstStyle/>
                    <a:p>
                      <a:pPr marL="0" marR="0" lvl="0" indent="0" algn="l" rtl="0">
                        <a:spcBef>
                          <a:spcPts val="0"/>
                        </a:spcBef>
                        <a:spcAft>
                          <a:spcPts val="0"/>
                        </a:spcAft>
                        <a:buNone/>
                      </a:pPr>
                      <a:r>
                        <a:rPr lang="en-GB" sz="1800"/>
                        <a:t>y</a:t>
                      </a:r>
                      <a:endParaRPr sz="1800"/>
                    </a:p>
                  </a:txBody>
                  <a:tcPr marL="91450" marR="91450" marT="45725" marB="45725"/>
                </a:tc>
                <a:tc>
                  <a:txBody>
                    <a:bodyPr/>
                    <a:lstStyle/>
                    <a:p>
                      <a:pPr marL="0" marR="0" lvl="0" indent="0" algn="l" rtl="0">
                        <a:spcBef>
                          <a:spcPts val="0"/>
                        </a:spcBef>
                        <a:spcAft>
                          <a:spcPts val="0"/>
                        </a:spcAft>
                        <a:buNone/>
                      </a:pPr>
                      <a:r>
                        <a:rPr lang="en-GB" sz="1800"/>
                        <a:t>e</a:t>
                      </a:r>
                      <a:endParaRPr sz="1800"/>
                    </a:p>
                  </a:txBody>
                  <a:tcPr marL="91450" marR="91450" marT="45725" marB="45725"/>
                </a:tc>
                <a:extLst>
                  <a:ext uri="{0D108BD9-81ED-4DB2-BD59-A6C34878D82A}">
                    <a16:rowId xmlns:a16="http://schemas.microsoft.com/office/drawing/2014/main" val="10000"/>
                  </a:ext>
                </a:extLst>
              </a:tr>
              <a:tr h="370850">
                <a:tc>
                  <a:txBody>
                    <a:bodyPr/>
                    <a:lstStyle/>
                    <a:p>
                      <a:pPr marL="0" marR="0" lvl="0" indent="0" algn="l" rtl="0">
                        <a:spcBef>
                          <a:spcPts val="0"/>
                        </a:spcBef>
                        <a:spcAft>
                          <a:spcPts val="0"/>
                        </a:spcAft>
                        <a:buNone/>
                      </a:pPr>
                      <a:r>
                        <a:rPr lang="en-GB" sz="1800"/>
                        <a:t>see</a:t>
                      </a:r>
                      <a:endParaRPr sz="1800"/>
                    </a:p>
                  </a:txBody>
                  <a:tcPr marL="91450" marR="91450" marT="45725" marB="45725"/>
                </a:tc>
                <a:tc>
                  <a:txBody>
                    <a:bodyPr/>
                    <a:lstStyle/>
                    <a:p>
                      <a:pPr marL="0" marR="0" lvl="0" indent="0" algn="l" rtl="0">
                        <a:spcBef>
                          <a:spcPts val="0"/>
                        </a:spcBef>
                        <a:spcAft>
                          <a:spcPts val="0"/>
                        </a:spcAft>
                        <a:buNone/>
                      </a:pPr>
                      <a:r>
                        <a:rPr lang="en-GB" sz="1800"/>
                        <a:t>eat</a:t>
                      </a:r>
                      <a:endParaRPr/>
                    </a:p>
                  </a:txBody>
                  <a:tcPr marL="91450" marR="91450" marT="45725" marB="45725"/>
                </a:tc>
                <a:tc>
                  <a:txBody>
                    <a:bodyPr/>
                    <a:lstStyle/>
                    <a:p>
                      <a:pPr marL="0" marR="0" lvl="0" indent="0" algn="l" rtl="0">
                        <a:spcBef>
                          <a:spcPts val="0"/>
                        </a:spcBef>
                        <a:spcAft>
                          <a:spcPts val="0"/>
                        </a:spcAft>
                        <a:buNone/>
                      </a:pPr>
                      <a:r>
                        <a:rPr lang="en-GB" sz="1800"/>
                        <a:t>Pete</a:t>
                      </a:r>
                      <a:endParaRPr sz="1800"/>
                    </a:p>
                  </a:txBody>
                  <a:tcPr marL="91450" marR="91450" marT="45725" marB="45725"/>
                </a:tc>
                <a:tc>
                  <a:txBody>
                    <a:bodyPr/>
                    <a:lstStyle/>
                    <a:p>
                      <a:pPr marL="0" marR="0" lvl="0" indent="0" algn="l" rtl="0">
                        <a:spcBef>
                          <a:spcPts val="0"/>
                        </a:spcBef>
                        <a:spcAft>
                          <a:spcPts val="0"/>
                        </a:spcAft>
                        <a:buNone/>
                      </a:pPr>
                      <a:r>
                        <a:rPr lang="en-GB" sz="1800"/>
                        <a:t>monkey</a:t>
                      </a:r>
                      <a:endParaRPr sz="1800"/>
                    </a:p>
                  </a:txBody>
                  <a:tcPr marL="91450" marR="91450" marT="45725" marB="45725"/>
                </a:tc>
                <a:tc>
                  <a:txBody>
                    <a:bodyPr/>
                    <a:lstStyle/>
                    <a:p>
                      <a:pPr marL="0" marR="0" lvl="0" indent="0" algn="l" rtl="0">
                        <a:spcBef>
                          <a:spcPts val="0"/>
                        </a:spcBef>
                        <a:spcAft>
                          <a:spcPts val="0"/>
                        </a:spcAft>
                        <a:buNone/>
                      </a:pPr>
                      <a:r>
                        <a:rPr lang="en-GB" sz="1800"/>
                        <a:t>puppy</a:t>
                      </a:r>
                      <a:endParaRPr sz="1800"/>
                    </a:p>
                  </a:txBody>
                  <a:tcPr marL="91450" marR="91450" marT="45725" marB="45725"/>
                </a:tc>
                <a:tc>
                  <a:txBody>
                    <a:bodyPr/>
                    <a:lstStyle/>
                    <a:p>
                      <a:pPr marL="0" marR="0" lvl="0" indent="0" algn="l" rtl="0">
                        <a:spcBef>
                          <a:spcPts val="0"/>
                        </a:spcBef>
                        <a:spcAft>
                          <a:spcPts val="0"/>
                        </a:spcAft>
                        <a:buNone/>
                      </a:pPr>
                      <a:r>
                        <a:rPr lang="en-GB" sz="1800"/>
                        <a:t>he</a:t>
                      </a:r>
                      <a:endParaRPr sz="1800"/>
                    </a:p>
                  </a:txBody>
                  <a:tcPr marL="91450" marR="91450" marT="45725" marB="45725"/>
                </a:tc>
                <a:extLst>
                  <a:ext uri="{0D108BD9-81ED-4DB2-BD59-A6C34878D82A}">
                    <a16:rowId xmlns:a16="http://schemas.microsoft.com/office/drawing/2014/main" val="10001"/>
                  </a:ext>
                </a:extLst>
              </a:tr>
              <a:tr h="370850">
                <a:tc>
                  <a:txBody>
                    <a:bodyPr/>
                    <a:lstStyle/>
                    <a:p>
                      <a:pPr marL="0" marR="0" lvl="0" indent="0" algn="l" rtl="0">
                        <a:spcBef>
                          <a:spcPts val="0"/>
                        </a:spcBef>
                        <a:spcAft>
                          <a:spcPts val="0"/>
                        </a:spcAft>
                        <a:buNone/>
                      </a:pPr>
                      <a:r>
                        <a:rPr lang="en-GB" sz="1800"/>
                        <a:t>knee</a:t>
                      </a:r>
                      <a:endParaRPr sz="1800"/>
                    </a:p>
                  </a:txBody>
                  <a:tcPr marL="91450" marR="91450" marT="45725" marB="45725"/>
                </a:tc>
                <a:tc>
                  <a:txBody>
                    <a:bodyPr/>
                    <a:lstStyle/>
                    <a:p>
                      <a:pPr marL="0" marR="0" lvl="0" indent="0" algn="l" rtl="0">
                        <a:spcBef>
                          <a:spcPts val="0"/>
                        </a:spcBef>
                        <a:spcAft>
                          <a:spcPts val="0"/>
                        </a:spcAft>
                        <a:buNone/>
                      </a:pPr>
                      <a:r>
                        <a:rPr lang="en-GB" sz="1800"/>
                        <a:t>cream</a:t>
                      </a:r>
                      <a:endParaRPr sz="1800"/>
                    </a:p>
                  </a:txBody>
                  <a:tcPr marL="91450" marR="91450" marT="45725" marB="45725"/>
                </a:tc>
                <a:tc>
                  <a:txBody>
                    <a:bodyPr/>
                    <a:lstStyle/>
                    <a:p>
                      <a:pPr marL="0" marR="0" lvl="0" indent="0" algn="l" rtl="0">
                        <a:spcBef>
                          <a:spcPts val="0"/>
                        </a:spcBef>
                        <a:spcAft>
                          <a:spcPts val="0"/>
                        </a:spcAft>
                        <a:buNone/>
                      </a:pPr>
                      <a:endParaRPr sz="1800"/>
                    </a:p>
                  </a:txBody>
                  <a:tcPr marL="91450" marR="91450" marT="45725" marB="45725"/>
                </a:tc>
                <a:tc>
                  <a:txBody>
                    <a:bodyPr/>
                    <a:lstStyle/>
                    <a:p>
                      <a:pPr marL="0" marR="0" lvl="0" indent="0" algn="l" rtl="0">
                        <a:spcBef>
                          <a:spcPts val="0"/>
                        </a:spcBef>
                        <a:spcAft>
                          <a:spcPts val="0"/>
                        </a:spcAft>
                        <a:buNone/>
                      </a:pPr>
                      <a:endParaRPr sz="1800"/>
                    </a:p>
                  </a:txBody>
                  <a:tcPr marL="91450" marR="91450" marT="45725" marB="45725"/>
                </a:tc>
                <a:tc>
                  <a:txBody>
                    <a:bodyPr/>
                    <a:lstStyle/>
                    <a:p>
                      <a:pPr marL="0" marR="0" lvl="0" indent="0" algn="l" rtl="0">
                        <a:spcBef>
                          <a:spcPts val="0"/>
                        </a:spcBef>
                        <a:spcAft>
                          <a:spcPts val="0"/>
                        </a:spcAft>
                        <a:buNone/>
                      </a:pPr>
                      <a:r>
                        <a:rPr lang="en-GB" sz="1800"/>
                        <a:t>baby</a:t>
                      </a:r>
                      <a:endParaRPr sz="1800"/>
                    </a:p>
                  </a:txBody>
                  <a:tcPr marL="91450" marR="91450" marT="45725" marB="45725"/>
                </a:tc>
                <a:tc>
                  <a:txBody>
                    <a:bodyPr/>
                    <a:lstStyle/>
                    <a:p>
                      <a:pPr marL="0" marR="0" lvl="0" indent="0" algn="l" rtl="0">
                        <a:spcBef>
                          <a:spcPts val="0"/>
                        </a:spcBef>
                        <a:spcAft>
                          <a:spcPts val="0"/>
                        </a:spcAft>
                        <a:buNone/>
                      </a:pPr>
                      <a:r>
                        <a:rPr lang="en-GB" sz="1800"/>
                        <a:t>we</a:t>
                      </a:r>
                      <a:endParaRPr sz="1800"/>
                    </a:p>
                  </a:txBody>
                  <a:tcPr marL="91450" marR="91450" marT="45725" marB="45725"/>
                </a:tc>
                <a:extLst>
                  <a:ext uri="{0D108BD9-81ED-4DB2-BD59-A6C34878D82A}">
                    <a16:rowId xmlns:a16="http://schemas.microsoft.com/office/drawing/2014/main" val="10002"/>
                  </a:ext>
                </a:extLst>
              </a:tr>
              <a:tr h="370850">
                <a:tc>
                  <a:txBody>
                    <a:bodyPr/>
                    <a:lstStyle/>
                    <a:p>
                      <a:pPr marL="0" marR="0" lvl="0" indent="0" algn="l" rtl="0">
                        <a:spcBef>
                          <a:spcPts val="0"/>
                        </a:spcBef>
                        <a:spcAft>
                          <a:spcPts val="0"/>
                        </a:spcAft>
                        <a:buNone/>
                      </a:pPr>
                      <a:endParaRPr sz="1800"/>
                    </a:p>
                  </a:txBody>
                  <a:tcPr marL="91450" marR="91450" marT="45725" marB="45725"/>
                </a:tc>
                <a:tc>
                  <a:txBody>
                    <a:bodyPr/>
                    <a:lstStyle/>
                    <a:p>
                      <a:pPr marL="0" marR="0" lvl="0" indent="0" algn="l" rtl="0">
                        <a:spcBef>
                          <a:spcPts val="0"/>
                        </a:spcBef>
                        <a:spcAft>
                          <a:spcPts val="0"/>
                        </a:spcAft>
                        <a:buNone/>
                      </a:pPr>
                      <a:endParaRPr sz="1800"/>
                    </a:p>
                  </a:txBody>
                  <a:tcPr marL="91450" marR="91450" marT="45725" marB="45725"/>
                </a:tc>
                <a:tc>
                  <a:txBody>
                    <a:bodyPr/>
                    <a:lstStyle/>
                    <a:p>
                      <a:pPr marL="0" marR="0" lvl="0" indent="0" algn="l" rtl="0">
                        <a:spcBef>
                          <a:spcPts val="0"/>
                        </a:spcBef>
                        <a:spcAft>
                          <a:spcPts val="0"/>
                        </a:spcAft>
                        <a:buNone/>
                      </a:pPr>
                      <a:endParaRPr sz="1800"/>
                    </a:p>
                  </a:txBody>
                  <a:tcPr marL="91450" marR="91450" marT="45725" marB="45725"/>
                </a:tc>
                <a:tc>
                  <a:txBody>
                    <a:bodyPr/>
                    <a:lstStyle/>
                    <a:p>
                      <a:pPr marL="0" marR="0" lvl="0" indent="0" algn="l" rtl="0">
                        <a:spcBef>
                          <a:spcPts val="0"/>
                        </a:spcBef>
                        <a:spcAft>
                          <a:spcPts val="0"/>
                        </a:spcAft>
                        <a:buNone/>
                      </a:pPr>
                      <a:endParaRPr sz="1800"/>
                    </a:p>
                  </a:txBody>
                  <a:tcPr marL="91450" marR="91450" marT="45725" marB="45725"/>
                </a:tc>
                <a:tc>
                  <a:txBody>
                    <a:bodyPr/>
                    <a:lstStyle/>
                    <a:p>
                      <a:pPr marL="0" marR="0" lvl="0" indent="0" algn="l" rtl="0">
                        <a:spcBef>
                          <a:spcPts val="0"/>
                        </a:spcBef>
                        <a:spcAft>
                          <a:spcPts val="0"/>
                        </a:spcAft>
                        <a:buNone/>
                      </a:pPr>
                      <a:r>
                        <a:rPr lang="en-GB" sz="1800"/>
                        <a:t>very</a:t>
                      </a:r>
                      <a:endParaRPr sz="1800"/>
                    </a:p>
                  </a:txBody>
                  <a:tcPr marL="91450" marR="91450" marT="45725" marB="45725"/>
                </a:tc>
                <a:tc>
                  <a:txBody>
                    <a:bodyPr/>
                    <a:lstStyle/>
                    <a:p>
                      <a:pPr marL="0" marR="0" lvl="0" indent="0" algn="l" rtl="0">
                        <a:spcBef>
                          <a:spcPts val="0"/>
                        </a:spcBef>
                        <a:spcAft>
                          <a:spcPts val="0"/>
                        </a:spcAft>
                        <a:buNone/>
                      </a:pPr>
                      <a:endParaRPr sz="1800"/>
                    </a:p>
                  </a:txBody>
                  <a:tcPr marL="91450" marR="91450" marT="45725" marB="45725"/>
                </a:tc>
                <a:extLst>
                  <a:ext uri="{0D108BD9-81ED-4DB2-BD59-A6C34878D82A}">
                    <a16:rowId xmlns:a16="http://schemas.microsoft.com/office/drawing/2014/main" val="10003"/>
                  </a:ext>
                </a:extLst>
              </a:tr>
              <a:tr h="370850">
                <a:tc>
                  <a:txBody>
                    <a:bodyPr/>
                    <a:lstStyle/>
                    <a:p>
                      <a:pPr marL="0" marR="0" lvl="0" indent="0" algn="l" rtl="0">
                        <a:spcBef>
                          <a:spcPts val="0"/>
                        </a:spcBef>
                        <a:spcAft>
                          <a:spcPts val="0"/>
                        </a:spcAft>
                        <a:buNone/>
                      </a:pPr>
                      <a:endParaRPr sz="1800"/>
                    </a:p>
                  </a:txBody>
                  <a:tcPr marL="91450" marR="91450" marT="45725" marB="45725"/>
                </a:tc>
                <a:tc>
                  <a:txBody>
                    <a:bodyPr/>
                    <a:lstStyle/>
                    <a:p>
                      <a:pPr marL="0" marR="0" lvl="0" indent="0" algn="l" rtl="0">
                        <a:spcBef>
                          <a:spcPts val="0"/>
                        </a:spcBef>
                        <a:spcAft>
                          <a:spcPts val="0"/>
                        </a:spcAft>
                        <a:buNone/>
                      </a:pPr>
                      <a:endParaRPr sz="1800"/>
                    </a:p>
                  </a:txBody>
                  <a:tcPr marL="91450" marR="91450" marT="45725" marB="45725"/>
                </a:tc>
                <a:tc>
                  <a:txBody>
                    <a:bodyPr/>
                    <a:lstStyle/>
                    <a:p>
                      <a:pPr marL="0" marR="0" lvl="0" indent="0" algn="l" rtl="0">
                        <a:spcBef>
                          <a:spcPts val="0"/>
                        </a:spcBef>
                        <a:spcAft>
                          <a:spcPts val="0"/>
                        </a:spcAft>
                        <a:buNone/>
                      </a:pPr>
                      <a:endParaRPr sz="1800"/>
                    </a:p>
                  </a:txBody>
                  <a:tcPr marL="91450" marR="91450" marT="45725" marB="45725"/>
                </a:tc>
                <a:tc>
                  <a:txBody>
                    <a:bodyPr/>
                    <a:lstStyle/>
                    <a:p>
                      <a:pPr marL="0" marR="0" lvl="0" indent="0" algn="l" rtl="0">
                        <a:spcBef>
                          <a:spcPts val="0"/>
                        </a:spcBef>
                        <a:spcAft>
                          <a:spcPts val="0"/>
                        </a:spcAft>
                        <a:buNone/>
                      </a:pPr>
                      <a:endParaRPr sz="1800"/>
                    </a:p>
                  </a:txBody>
                  <a:tcPr marL="91450" marR="91450" marT="45725" marB="45725"/>
                </a:tc>
                <a:tc>
                  <a:txBody>
                    <a:bodyPr/>
                    <a:lstStyle/>
                    <a:p>
                      <a:pPr marL="0" marR="0" lvl="0" indent="0" algn="l" rtl="0">
                        <a:spcBef>
                          <a:spcPts val="0"/>
                        </a:spcBef>
                        <a:spcAft>
                          <a:spcPts val="0"/>
                        </a:spcAft>
                        <a:buNone/>
                      </a:pPr>
                      <a:endParaRPr sz="1800"/>
                    </a:p>
                  </a:txBody>
                  <a:tcPr marL="91450" marR="91450" marT="45725" marB="45725"/>
                </a:tc>
                <a:tc>
                  <a:txBody>
                    <a:bodyPr/>
                    <a:lstStyle/>
                    <a:p>
                      <a:pPr marL="0" marR="0" lvl="0" indent="0" algn="l" rtl="0">
                        <a:spcBef>
                          <a:spcPts val="0"/>
                        </a:spcBef>
                        <a:spcAft>
                          <a:spcPts val="0"/>
                        </a:spcAft>
                        <a:buNone/>
                      </a:pPr>
                      <a:endParaRPr sz="1800"/>
                    </a:p>
                  </a:txBody>
                  <a:tcPr marL="91450" marR="91450" marT="45725" marB="45725"/>
                </a:tc>
                <a:extLst>
                  <a:ext uri="{0D108BD9-81ED-4DB2-BD59-A6C34878D82A}">
                    <a16:rowId xmlns:a16="http://schemas.microsoft.com/office/drawing/2014/main" val="10004"/>
                  </a:ext>
                </a:extLst>
              </a:tr>
              <a:tr h="370850">
                <a:tc>
                  <a:txBody>
                    <a:bodyPr/>
                    <a:lstStyle/>
                    <a:p>
                      <a:pPr marL="0" marR="0" lvl="0" indent="0" algn="l" rtl="0">
                        <a:spcBef>
                          <a:spcPts val="0"/>
                        </a:spcBef>
                        <a:spcAft>
                          <a:spcPts val="0"/>
                        </a:spcAft>
                        <a:buNone/>
                      </a:pPr>
                      <a:endParaRPr sz="1800"/>
                    </a:p>
                  </a:txBody>
                  <a:tcPr marL="91450" marR="91450" marT="45725" marB="45725"/>
                </a:tc>
                <a:tc>
                  <a:txBody>
                    <a:bodyPr/>
                    <a:lstStyle/>
                    <a:p>
                      <a:pPr marL="0" marR="0" lvl="0" indent="0" algn="l" rtl="0">
                        <a:spcBef>
                          <a:spcPts val="0"/>
                        </a:spcBef>
                        <a:spcAft>
                          <a:spcPts val="0"/>
                        </a:spcAft>
                        <a:buNone/>
                      </a:pPr>
                      <a:endParaRPr sz="1800"/>
                    </a:p>
                  </a:txBody>
                  <a:tcPr marL="91450" marR="91450" marT="45725" marB="45725"/>
                </a:tc>
                <a:tc>
                  <a:txBody>
                    <a:bodyPr/>
                    <a:lstStyle/>
                    <a:p>
                      <a:pPr marL="0" marR="0" lvl="0" indent="0" algn="l" rtl="0">
                        <a:spcBef>
                          <a:spcPts val="0"/>
                        </a:spcBef>
                        <a:spcAft>
                          <a:spcPts val="0"/>
                        </a:spcAft>
                        <a:buNone/>
                      </a:pPr>
                      <a:endParaRPr sz="1800"/>
                    </a:p>
                  </a:txBody>
                  <a:tcPr marL="91450" marR="91450" marT="45725" marB="45725"/>
                </a:tc>
                <a:tc>
                  <a:txBody>
                    <a:bodyPr/>
                    <a:lstStyle/>
                    <a:p>
                      <a:pPr marL="0" marR="0" lvl="0" indent="0" algn="l" rtl="0">
                        <a:spcBef>
                          <a:spcPts val="0"/>
                        </a:spcBef>
                        <a:spcAft>
                          <a:spcPts val="0"/>
                        </a:spcAft>
                        <a:buNone/>
                      </a:pPr>
                      <a:endParaRPr sz="1800"/>
                    </a:p>
                  </a:txBody>
                  <a:tcPr marL="91450" marR="91450" marT="45725" marB="45725"/>
                </a:tc>
                <a:tc>
                  <a:txBody>
                    <a:bodyPr/>
                    <a:lstStyle/>
                    <a:p>
                      <a:pPr marL="0" marR="0" lvl="0" indent="0" algn="l" rtl="0">
                        <a:spcBef>
                          <a:spcPts val="0"/>
                        </a:spcBef>
                        <a:spcAft>
                          <a:spcPts val="0"/>
                        </a:spcAft>
                        <a:buNone/>
                      </a:pPr>
                      <a:endParaRPr sz="1800"/>
                    </a:p>
                  </a:txBody>
                  <a:tcPr marL="91450" marR="91450" marT="45725" marB="45725"/>
                </a:tc>
                <a:tc>
                  <a:txBody>
                    <a:bodyPr/>
                    <a:lstStyle/>
                    <a:p>
                      <a:pPr marL="0" marR="0" lvl="0" indent="0" algn="l" rtl="0">
                        <a:spcBef>
                          <a:spcPts val="0"/>
                        </a:spcBef>
                        <a:spcAft>
                          <a:spcPts val="0"/>
                        </a:spcAft>
                        <a:buNone/>
                      </a:pPr>
                      <a:endParaRPr sz="1800"/>
                    </a:p>
                  </a:txBody>
                  <a:tcPr marL="91450" marR="91450" marT="45725" marB="45725"/>
                </a:tc>
                <a:extLst>
                  <a:ext uri="{0D108BD9-81ED-4DB2-BD59-A6C34878D82A}">
                    <a16:rowId xmlns:a16="http://schemas.microsoft.com/office/drawing/2014/main" val="10005"/>
                  </a:ext>
                </a:extLst>
              </a:tr>
            </a:tbl>
          </a:graphicData>
        </a:graphic>
      </p:graphicFrame>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28"/>
        <p:cNvGrpSpPr/>
        <p:nvPr/>
      </p:nvGrpSpPr>
      <p:grpSpPr>
        <a:xfrm>
          <a:off x="0" y="0"/>
          <a:ext cx="0" cy="0"/>
          <a:chOff x="0" y="0"/>
          <a:chExt cx="0" cy="0"/>
        </a:xfrm>
      </p:grpSpPr>
      <p:sp>
        <p:nvSpPr>
          <p:cNvPr id="129" name="Google Shape;129;p17"/>
          <p:cNvSpPr txBox="1">
            <a:spLocks noGrp="1"/>
          </p:cNvSpPr>
          <p:nvPr>
            <p:ph type="sldNum" idx="12"/>
          </p:nvPr>
        </p:nvSpPr>
        <p:spPr>
          <a:xfrm>
            <a:off x="457200" y="6356350"/>
            <a:ext cx="2133600" cy="365125"/>
          </a:xfrm>
          <a:prstGeom prst="rect">
            <a:avLst/>
          </a:prstGeom>
          <a:noFill/>
          <a:ln>
            <a:noFill/>
          </a:ln>
        </p:spPr>
        <p:txBody>
          <a:bodyPr spcFirstLastPara="1" wrap="square" lIns="0" tIns="0" rIns="0" bIns="0" anchor="b" anchorCtr="0">
            <a:noAutofit/>
          </a:bodyPr>
          <a:lstStyle/>
          <a:p>
            <a:pPr marL="0" marR="0" lvl="0" indent="0" algn="l" rtl="0">
              <a:spcBef>
                <a:spcPts val="0"/>
              </a:spcBef>
              <a:spcAft>
                <a:spcPts val="0"/>
              </a:spcAft>
              <a:buNone/>
            </a:pPr>
            <a:fld id="{00000000-1234-1234-1234-123412341234}" type="slidenum">
              <a:rPr lang="en-GB" sz="1200">
                <a:solidFill>
                  <a:srgbClr val="035C75"/>
                </a:solidFill>
                <a:latin typeface="Constantia"/>
                <a:ea typeface="Constantia"/>
                <a:cs typeface="Constantia"/>
                <a:sym typeface="Constantia"/>
              </a:rPr>
              <a:t>3</a:t>
            </a:fld>
            <a:endParaRPr sz="1200">
              <a:solidFill>
                <a:srgbClr val="035C75"/>
              </a:solidFill>
              <a:latin typeface="Constantia"/>
              <a:ea typeface="Constantia"/>
              <a:cs typeface="Constantia"/>
              <a:sym typeface="Constantia"/>
            </a:endParaRPr>
          </a:p>
        </p:txBody>
      </p:sp>
      <p:sp>
        <p:nvSpPr>
          <p:cNvPr id="130" name="Google Shape;130;p17"/>
          <p:cNvSpPr txBox="1">
            <a:spLocks noGrp="1"/>
          </p:cNvSpPr>
          <p:nvPr>
            <p:ph type="title"/>
          </p:nvPr>
        </p:nvSpPr>
        <p:spPr>
          <a:xfrm>
            <a:off x="250825" y="548680"/>
            <a:ext cx="7272338" cy="1152128"/>
          </a:xfrm>
          <a:prstGeom prst="rect">
            <a:avLst/>
          </a:prstGeom>
          <a:noFill/>
          <a:ln>
            <a:noFill/>
          </a:ln>
        </p:spPr>
        <p:txBody>
          <a:bodyPr spcFirstLastPara="1" wrap="square" lIns="0" tIns="45700" rIns="0" bIns="0" anchor="b" anchorCtr="0">
            <a:noAutofit/>
          </a:bodyPr>
          <a:lstStyle/>
          <a:p>
            <a:pPr marL="0" lvl="0" indent="0" algn="l" rtl="0">
              <a:spcBef>
                <a:spcPts val="0"/>
              </a:spcBef>
              <a:spcAft>
                <a:spcPts val="0"/>
              </a:spcAft>
              <a:buClr>
                <a:schemeClr val="dk2"/>
              </a:buClr>
              <a:buSzPts val="4500"/>
              <a:buFont typeface="Calibri"/>
              <a:buNone/>
            </a:pPr>
            <a:r>
              <a:rPr lang="en-GB" sz="4500"/>
              <a:t>Phonic terminology:</a:t>
            </a:r>
            <a:br>
              <a:rPr lang="en-GB" sz="4500"/>
            </a:br>
            <a:r>
              <a:rPr lang="en-GB" sz="2160"/>
              <a:t>some definitions</a:t>
            </a:r>
            <a:endParaRPr sz="2160"/>
          </a:p>
        </p:txBody>
      </p:sp>
      <p:sp>
        <p:nvSpPr>
          <p:cNvPr id="131" name="Google Shape;131;p17"/>
          <p:cNvSpPr txBox="1"/>
          <p:nvPr/>
        </p:nvSpPr>
        <p:spPr>
          <a:xfrm>
            <a:off x="250825" y="2060575"/>
            <a:ext cx="8066088" cy="3046988"/>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GB" sz="3200">
                <a:solidFill>
                  <a:srgbClr val="000000"/>
                </a:solidFill>
                <a:latin typeface="Calibri"/>
                <a:ea typeface="Calibri"/>
                <a:cs typeface="Calibri"/>
                <a:sym typeface="Calibri"/>
              </a:rPr>
              <a:t>A </a:t>
            </a:r>
            <a:r>
              <a:rPr lang="en-GB" sz="3200" i="1">
                <a:solidFill>
                  <a:srgbClr val="FF0000"/>
                </a:solidFill>
                <a:latin typeface="Calibri"/>
                <a:ea typeface="Calibri"/>
                <a:cs typeface="Calibri"/>
                <a:sym typeface="Calibri"/>
              </a:rPr>
              <a:t>phoneme</a:t>
            </a:r>
            <a:r>
              <a:rPr lang="en-GB" sz="3200">
                <a:solidFill>
                  <a:srgbClr val="000000"/>
                </a:solidFill>
                <a:latin typeface="Calibri"/>
                <a:ea typeface="Calibri"/>
                <a:cs typeface="Calibri"/>
                <a:sym typeface="Calibri"/>
              </a:rPr>
              <a:t> is the smallest unit of sound in a word </a:t>
            </a:r>
            <a:r>
              <a:rPr lang="en-GB" sz="2400">
                <a:solidFill>
                  <a:srgbClr val="000000"/>
                </a:solidFill>
                <a:latin typeface="Calibri"/>
                <a:ea typeface="Calibri"/>
                <a:cs typeface="Calibri"/>
                <a:sym typeface="Calibri"/>
              </a:rPr>
              <a:t>(your mouth stays in one position to make this sound)</a:t>
            </a:r>
            <a:endParaRPr/>
          </a:p>
          <a:p>
            <a:pPr marL="0" marR="0" lvl="0" indent="0" algn="l" rtl="0">
              <a:spcBef>
                <a:spcPts val="0"/>
              </a:spcBef>
              <a:spcAft>
                <a:spcPts val="0"/>
              </a:spcAft>
              <a:buNone/>
            </a:pPr>
            <a:endParaRPr sz="3200">
              <a:solidFill>
                <a:srgbClr val="000000"/>
              </a:solidFill>
              <a:latin typeface="Calibri"/>
              <a:ea typeface="Calibri"/>
              <a:cs typeface="Calibri"/>
              <a:sym typeface="Calibri"/>
            </a:endParaRPr>
          </a:p>
          <a:p>
            <a:pPr marL="0" marR="0" lvl="0" indent="0" algn="l" rtl="0">
              <a:spcBef>
                <a:spcPts val="0"/>
              </a:spcBef>
              <a:spcAft>
                <a:spcPts val="0"/>
              </a:spcAft>
              <a:buNone/>
            </a:pPr>
            <a:r>
              <a:rPr lang="en-GB" sz="3200">
                <a:solidFill>
                  <a:srgbClr val="000000"/>
                </a:solidFill>
                <a:latin typeface="Calibri"/>
                <a:ea typeface="Calibri"/>
                <a:cs typeface="Calibri"/>
                <a:sym typeface="Calibri"/>
              </a:rPr>
              <a:t>A </a:t>
            </a:r>
            <a:r>
              <a:rPr lang="en-GB" sz="3200">
                <a:solidFill>
                  <a:srgbClr val="FF0000"/>
                </a:solidFill>
                <a:latin typeface="Calibri"/>
                <a:ea typeface="Calibri"/>
                <a:cs typeface="Calibri"/>
                <a:sym typeface="Calibri"/>
              </a:rPr>
              <a:t>g</a:t>
            </a:r>
            <a:r>
              <a:rPr lang="en-GB" sz="3200" i="1">
                <a:solidFill>
                  <a:srgbClr val="FF0000"/>
                </a:solidFill>
                <a:latin typeface="Calibri"/>
                <a:ea typeface="Calibri"/>
                <a:cs typeface="Calibri"/>
                <a:sym typeface="Calibri"/>
              </a:rPr>
              <a:t>rapheme </a:t>
            </a:r>
            <a:r>
              <a:rPr lang="en-GB" sz="3200">
                <a:solidFill>
                  <a:srgbClr val="000000"/>
                </a:solidFill>
                <a:latin typeface="Calibri"/>
                <a:ea typeface="Calibri"/>
                <a:cs typeface="Calibri"/>
                <a:sym typeface="Calibri"/>
              </a:rPr>
              <a:t>is the letter, or letters, representing a phoneme</a:t>
            </a:r>
            <a:endParaRPr/>
          </a:p>
          <a:p>
            <a:pPr marL="0" marR="0" lvl="0" indent="0" algn="ctr" rtl="0">
              <a:spcBef>
                <a:spcPts val="0"/>
              </a:spcBef>
              <a:spcAft>
                <a:spcPts val="0"/>
              </a:spcAft>
              <a:buNone/>
            </a:pPr>
            <a:r>
              <a:rPr lang="en-GB" sz="3200">
                <a:solidFill>
                  <a:srgbClr val="000000"/>
                </a:solidFill>
                <a:latin typeface="Calibri"/>
                <a:ea typeface="Calibri"/>
                <a:cs typeface="Calibri"/>
                <a:sym typeface="Calibri"/>
              </a:rPr>
              <a:t>t		ai		igh</a:t>
            </a:r>
            <a:endParaRPr sz="3200">
              <a:solidFill>
                <a:srgbClr val="000000"/>
              </a:solidFill>
              <a:latin typeface="Calibri"/>
              <a:ea typeface="Calibri"/>
              <a:cs typeface="Calibri"/>
              <a:sym typeface="Calibri"/>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36"/>
        <p:cNvGrpSpPr/>
        <p:nvPr/>
      </p:nvGrpSpPr>
      <p:grpSpPr>
        <a:xfrm>
          <a:off x="0" y="0"/>
          <a:ext cx="0" cy="0"/>
          <a:chOff x="0" y="0"/>
          <a:chExt cx="0" cy="0"/>
        </a:xfrm>
      </p:grpSpPr>
      <p:sp>
        <p:nvSpPr>
          <p:cNvPr id="137" name="Google Shape;137;p18"/>
          <p:cNvSpPr txBox="1">
            <a:spLocks noGrp="1"/>
          </p:cNvSpPr>
          <p:nvPr>
            <p:ph type="sldNum" idx="12"/>
          </p:nvPr>
        </p:nvSpPr>
        <p:spPr>
          <a:xfrm>
            <a:off x="457200" y="6356350"/>
            <a:ext cx="2133600" cy="365125"/>
          </a:xfrm>
          <a:prstGeom prst="rect">
            <a:avLst/>
          </a:prstGeom>
          <a:noFill/>
          <a:ln>
            <a:noFill/>
          </a:ln>
        </p:spPr>
        <p:txBody>
          <a:bodyPr spcFirstLastPara="1" wrap="square" lIns="0" tIns="0" rIns="0" bIns="0" anchor="b" anchorCtr="0">
            <a:noAutofit/>
          </a:bodyPr>
          <a:lstStyle/>
          <a:p>
            <a:pPr marL="0" marR="0" lvl="0" indent="0" algn="l" rtl="0">
              <a:spcBef>
                <a:spcPts val="0"/>
              </a:spcBef>
              <a:spcAft>
                <a:spcPts val="0"/>
              </a:spcAft>
              <a:buNone/>
            </a:pPr>
            <a:fld id="{00000000-1234-1234-1234-123412341234}" type="slidenum">
              <a:rPr lang="en-GB" sz="1200">
                <a:solidFill>
                  <a:srgbClr val="035C75"/>
                </a:solidFill>
                <a:latin typeface="Constantia"/>
                <a:ea typeface="Constantia"/>
                <a:cs typeface="Constantia"/>
                <a:sym typeface="Constantia"/>
              </a:rPr>
              <a:t>4</a:t>
            </a:fld>
            <a:endParaRPr sz="1200">
              <a:solidFill>
                <a:srgbClr val="035C75"/>
              </a:solidFill>
              <a:latin typeface="Constantia"/>
              <a:ea typeface="Constantia"/>
              <a:cs typeface="Constantia"/>
              <a:sym typeface="Constantia"/>
            </a:endParaRPr>
          </a:p>
        </p:txBody>
      </p:sp>
      <p:sp>
        <p:nvSpPr>
          <p:cNvPr id="138" name="Google Shape;138;p18"/>
          <p:cNvSpPr txBox="1">
            <a:spLocks noGrp="1"/>
          </p:cNvSpPr>
          <p:nvPr>
            <p:ph type="title"/>
          </p:nvPr>
        </p:nvSpPr>
        <p:spPr>
          <a:xfrm>
            <a:off x="250825" y="548680"/>
            <a:ext cx="7272338" cy="1152128"/>
          </a:xfrm>
          <a:prstGeom prst="rect">
            <a:avLst/>
          </a:prstGeom>
          <a:noFill/>
          <a:ln>
            <a:noFill/>
          </a:ln>
        </p:spPr>
        <p:txBody>
          <a:bodyPr spcFirstLastPara="1" wrap="square" lIns="0" tIns="45700" rIns="0" bIns="0" anchor="b" anchorCtr="0">
            <a:noAutofit/>
          </a:bodyPr>
          <a:lstStyle/>
          <a:p>
            <a:pPr marL="0" lvl="0" indent="0" algn="l" rtl="0">
              <a:spcBef>
                <a:spcPts val="0"/>
              </a:spcBef>
              <a:spcAft>
                <a:spcPts val="0"/>
              </a:spcAft>
              <a:buClr>
                <a:schemeClr val="dk2"/>
              </a:buClr>
              <a:buSzPts val="4500"/>
              <a:buFont typeface="Calibri"/>
              <a:buNone/>
            </a:pPr>
            <a:r>
              <a:rPr lang="en-GB" sz="4500"/>
              <a:t>Phonic terminology:</a:t>
            </a:r>
            <a:br>
              <a:rPr lang="en-GB" sz="4500"/>
            </a:br>
            <a:r>
              <a:rPr lang="en-GB" sz="2160"/>
              <a:t>some definitions</a:t>
            </a:r>
            <a:endParaRPr sz="2160"/>
          </a:p>
        </p:txBody>
      </p:sp>
      <p:sp>
        <p:nvSpPr>
          <p:cNvPr id="139" name="Google Shape;139;p18"/>
          <p:cNvSpPr txBox="1"/>
          <p:nvPr/>
        </p:nvSpPr>
        <p:spPr>
          <a:xfrm>
            <a:off x="250825" y="1661500"/>
            <a:ext cx="8112197" cy="4912282"/>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GB" sz="3000">
                <a:solidFill>
                  <a:srgbClr val="000000"/>
                </a:solidFill>
                <a:latin typeface="Calibri"/>
                <a:ea typeface="Calibri"/>
                <a:cs typeface="Calibri"/>
                <a:sym typeface="Calibri"/>
              </a:rPr>
              <a:t>A </a:t>
            </a:r>
            <a:r>
              <a:rPr lang="en-GB" sz="3000" i="1">
                <a:solidFill>
                  <a:srgbClr val="FF0000"/>
                </a:solidFill>
                <a:latin typeface="Calibri"/>
                <a:ea typeface="Calibri"/>
                <a:cs typeface="Calibri"/>
                <a:sym typeface="Calibri"/>
              </a:rPr>
              <a:t>digraph</a:t>
            </a:r>
            <a:r>
              <a:rPr lang="en-GB" sz="3000">
                <a:solidFill>
                  <a:srgbClr val="000000"/>
                </a:solidFill>
                <a:latin typeface="Calibri"/>
                <a:ea typeface="Calibri"/>
                <a:cs typeface="Calibri"/>
                <a:sym typeface="Calibri"/>
              </a:rPr>
              <a:t> is 2 letters making one phoneme.</a:t>
            </a:r>
            <a:endParaRPr/>
          </a:p>
          <a:p>
            <a:pPr marL="0" marR="0" lvl="0" indent="0" algn="l" rtl="0">
              <a:spcBef>
                <a:spcPts val="1500"/>
              </a:spcBef>
              <a:spcAft>
                <a:spcPts val="0"/>
              </a:spcAft>
              <a:buNone/>
            </a:pPr>
            <a:r>
              <a:rPr lang="en-GB" sz="3000">
                <a:solidFill>
                  <a:srgbClr val="000000"/>
                </a:solidFill>
                <a:latin typeface="Calibri"/>
                <a:ea typeface="Calibri"/>
                <a:cs typeface="Calibri"/>
                <a:sym typeface="Calibri"/>
              </a:rPr>
              <a:t>                        	</a:t>
            </a:r>
            <a:r>
              <a:rPr lang="en-GB" sz="3000" b="1">
                <a:solidFill>
                  <a:srgbClr val="000000"/>
                </a:solidFill>
                <a:latin typeface="Calibri"/>
                <a:ea typeface="Calibri"/>
                <a:cs typeface="Calibri"/>
                <a:sym typeface="Calibri"/>
              </a:rPr>
              <a:t>c</a:t>
            </a:r>
            <a:r>
              <a:rPr lang="en-GB" sz="3000" b="1">
                <a:solidFill>
                  <a:srgbClr val="CC0000"/>
                </a:solidFill>
                <a:latin typeface="Calibri"/>
                <a:ea typeface="Calibri"/>
                <a:cs typeface="Calibri"/>
                <a:sym typeface="Calibri"/>
              </a:rPr>
              <a:t>ow </a:t>
            </a:r>
            <a:endParaRPr/>
          </a:p>
          <a:p>
            <a:pPr marL="0" marR="0" lvl="0" indent="0" algn="l" rtl="0">
              <a:spcBef>
                <a:spcPts val="1500"/>
              </a:spcBef>
              <a:spcAft>
                <a:spcPts val="0"/>
              </a:spcAft>
              <a:buNone/>
            </a:pPr>
            <a:r>
              <a:rPr lang="en-GB" sz="3000">
                <a:solidFill>
                  <a:srgbClr val="000000"/>
                </a:solidFill>
                <a:latin typeface="Calibri"/>
                <a:ea typeface="Calibri"/>
                <a:cs typeface="Calibri"/>
                <a:sym typeface="Calibri"/>
              </a:rPr>
              <a:t>A </a:t>
            </a:r>
            <a:r>
              <a:rPr lang="en-GB" sz="3000" i="1">
                <a:solidFill>
                  <a:srgbClr val="FF0000"/>
                </a:solidFill>
                <a:latin typeface="Calibri"/>
                <a:ea typeface="Calibri"/>
                <a:cs typeface="Calibri"/>
                <a:sym typeface="Calibri"/>
              </a:rPr>
              <a:t>vowel digraph</a:t>
            </a:r>
            <a:r>
              <a:rPr lang="en-GB" sz="3000">
                <a:solidFill>
                  <a:srgbClr val="000000"/>
                </a:solidFill>
                <a:latin typeface="Calibri"/>
                <a:ea typeface="Calibri"/>
                <a:cs typeface="Calibri"/>
                <a:sym typeface="Calibri"/>
              </a:rPr>
              <a:t> is 2 vowel letters making one phoneme.</a:t>
            </a:r>
            <a:endParaRPr/>
          </a:p>
          <a:p>
            <a:pPr marL="0" marR="0" lvl="0" indent="0" algn="l" rtl="0">
              <a:spcBef>
                <a:spcPts val="1500"/>
              </a:spcBef>
              <a:spcAft>
                <a:spcPts val="0"/>
              </a:spcAft>
              <a:buNone/>
            </a:pPr>
            <a:r>
              <a:rPr lang="en-GB" sz="3000">
                <a:solidFill>
                  <a:srgbClr val="000000"/>
                </a:solidFill>
                <a:latin typeface="Calibri"/>
                <a:ea typeface="Calibri"/>
                <a:cs typeface="Calibri"/>
                <a:sym typeface="Calibri"/>
              </a:rPr>
              <a:t>                      	</a:t>
            </a:r>
            <a:r>
              <a:rPr lang="en-GB" sz="3000" b="1">
                <a:solidFill>
                  <a:srgbClr val="000000"/>
                </a:solidFill>
                <a:latin typeface="Calibri"/>
                <a:ea typeface="Calibri"/>
                <a:cs typeface="Calibri"/>
                <a:sym typeface="Calibri"/>
              </a:rPr>
              <a:t>m</a:t>
            </a:r>
            <a:r>
              <a:rPr lang="en-GB" sz="3000" b="1">
                <a:solidFill>
                  <a:srgbClr val="FF0000"/>
                </a:solidFill>
                <a:latin typeface="Calibri"/>
                <a:ea typeface="Calibri"/>
                <a:cs typeface="Calibri"/>
                <a:sym typeface="Calibri"/>
              </a:rPr>
              <a:t>oo</a:t>
            </a:r>
            <a:r>
              <a:rPr lang="en-GB" sz="3000" b="1">
                <a:solidFill>
                  <a:srgbClr val="000000"/>
                </a:solidFill>
                <a:latin typeface="Calibri"/>
                <a:ea typeface="Calibri"/>
                <a:cs typeface="Calibri"/>
                <a:sym typeface="Calibri"/>
              </a:rPr>
              <a:t>n</a:t>
            </a:r>
            <a:endParaRPr sz="3000" b="1">
              <a:solidFill>
                <a:srgbClr val="000000"/>
              </a:solidFill>
              <a:latin typeface="Calibri"/>
              <a:ea typeface="Calibri"/>
              <a:cs typeface="Calibri"/>
              <a:sym typeface="Calibri"/>
            </a:endParaRPr>
          </a:p>
          <a:p>
            <a:pPr marL="0" marR="0" lvl="0" indent="0" algn="l" rtl="0">
              <a:spcBef>
                <a:spcPts val="1500"/>
              </a:spcBef>
              <a:spcAft>
                <a:spcPts val="0"/>
              </a:spcAft>
              <a:buNone/>
            </a:pPr>
            <a:r>
              <a:rPr lang="en-GB" sz="3000">
                <a:solidFill>
                  <a:srgbClr val="000000"/>
                </a:solidFill>
                <a:latin typeface="Calibri"/>
                <a:ea typeface="Calibri"/>
                <a:cs typeface="Calibri"/>
                <a:sym typeface="Calibri"/>
              </a:rPr>
              <a:t>A </a:t>
            </a:r>
            <a:r>
              <a:rPr lang="en-GB" sz="3000" i="1">
                <a:solidFill>
                  <a:srgbClr val="FF0000"/>
                </a:solidFill>
                <a:latin typeface="Calibri"/>
                <a:ea typeface="Calibri"/>
                <a:cs typeface="Calibri"/>
                <a:sym typeface="Calibri"/>
              </a:rPr>
              <a:t>consonant digraph </a:t>
            </a:r>
            <a:r>
              <a:rPr lang="en-GB" sz="3000">
                <a:solidFill>
                  <a:srgbClr val="000000"/>
                </a:solidFill>
                <a:latin typeface="Calibri"/>
                <a:ea typeface="Calibri"/>
                <a:cs typeface="Calibri"/>
                <a:sym typeface="Calibri"/>
              </a:rPr>
              <a:t>is 2 consonants making one phoneme.</a:t>
            </a:r>
            <a:endParaRPr sz="3000">
              <a:solidFill>
                <a:srgbClr val="000000"/>
              </a:solidFill>
              <a:latin typeface="Calibri"/>
              <a:ea typeface="Calibri"/>
              <a:cs typeface="Calibri"/>
              <a:sym typeface="Calibri"/>
            </a:endParaRPr>
          </a:p>
          <a:p>
            <a:pPr marL="0" marR="0" lvl="0" indent="0" algn="l" rtl="0">
              <a:spcBef>
                <a:spcPts val="1500"/>
              </a:spcBef>
              <a:spcAft>
                <a:spcPts val="0"/>
              </a:spcAft>
              <a:buNone/>
            </a:pPr>
            <a:r>
              <a:rPr lang="en-GB" sz="3000" b="1">
                <a:solidFill>
                  <a:srgbClr val="000000"/>
                </a:solidFill>
                <a:latin typeface="Calibri"/>
                <a:ea typeface="Calibri"/>
                <a:cs typeface="Calibri"/>
                <a:sym typeface="Calibri"/>
              </a:rPr>
              <a:t>                                </a:t>
            </a:r>
            <a:r>
              <a:rPr lang="en-GB" sz="3000" b="1">
                <a:solidFill>
                  <a:srgbClr val="FF0000"/>
                </a:solidFill>
                <a:latin typeface="Calibri"/>
                <a:ea typeface="Calibri"/>
                <a:cs typeface="Calibri"/>
                <a:sym typeface="Calibri"/>
              </a:rPr>
              <a:t>ch</a:t>
            </a:r>
            <a:r>
              <a:rPr lang="en-GB" sz="3000" b="1">
                <a:solidFill>
                  <a:srgbClr val="000000"/>
                </a:solidFill>
                <a:latin typeface="Calibri"/>
                <a:ea typeface="Calibri"/>
                <a:cs typeface="Calibri"/>
                <a:sym typeface="Calibri"/>
              </a:rPr>
              <a:t>ip</a:t>
            </a:r>
            <a:endParaRPr sz="3000" b="1">
              <a:solidFill>
                <a:srgbClr val="CC0000"/>
              </a:solidFill>
              <a:latin typeface="Calibri"/>
              <a:ea typeface="Calibri"/>
              <a:cs typeface="Calibri"/>
              <a:sym typeface="Calibri"/>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44"/>
        <p:cNvGrpSpPr/>
        <p:nvPr/>
      </p:nvGrpSpPr>
      <p:grpSpPr>
        <a:xfrm>
          <a:off x="0" y="0"/>
          <a:ext cx="0" cy="0"/>
          <a:chOff x="0" y="0"/>
          <a:chExt cx="0" cy="0"/>
        </a:xfrm>
      </p:grpSpPr>
      <p:sp>
        <p:nvSpPr>
          <p:cNvPr id="145" name="Google Shape;145;p19"/>
          <p:cNvSpPr txBox="1">
            <a:spLocks noGrp="1"/>
          </p:cNvSpPr>
          <p:nvPr>
            <p:ph type="sldNum" idx="12"/>
          </p:nvPr>
        </p:nvSpPr>
        <p:spPr>
          <a:xfrm>
            <a:off x="457200" y="6356350"/>
            <a:ext cx="2133600" cy="365125"/>
          </a:xfrm>
          <a:prstGeom prst="rect">
            <a:avLst/>
          </a:prstGeom>
          <a:noFill/>
          <a:ln>
            <a:noFill/>
          </a:ln>
        </p:spPr>
        <p:txBody>
          <a:bodyPr spcFirstLastPara="1" wrap="square" lIns="0" tIns="0" rIns="0" bIns="0" anchor="b" anchorCtr="0">
            <a:noAutofit/>
          </a:bodyPr>
          <a:lstStyle/>
          <a:p>
            <a:pPr marL="0" marR="0" lvl="0" indent="0" algn="l" rtl="0">
              <a:spcBef>
                <a:spcPts val="0"/>
              </a:spcBef>
              <a:spcAft>
                <a:spcPts val="0"/>
              </a:spcAft>
              <a:buNone/>
            </a:pPr>
            <a:fld id="{00000000-1234-1234-1234-123412341234}" type="slidenum">
              <a:rPr lang="en-GB" sz="1200">
                <a:solidFill>
                  <a:srgbClr val="035C75"/>
                </a:solidFill>
                <a:latin typeface="Constantia"/>
                <a:ea typeface="Constantia"/>
                <a:cs typeface="Constantia"/>
                <a:sym typeface="Constantia"/>
              </a:rPr>
              <a:t>5</a:t>
            </a:fld>
            <a:endParaRPr sz="1200">
              <a:solidFill>
                <a:srgbClr val="035C75"/>
              </a:solidFill>
              <a:latin typeface="Constantia"/>
              <a:ea typeface="Constantia"/>
              <a:cs typeface="Constantia"/>
              <a:sym typeface="Constantia"/>
            </a:endParaRPr>
          </a:p>
        </p:txBody>
      </p:sp>
      <p:sp>
        <p:nvSpPr>
          <p:cNvPr id="146" name="Google Shape;146;p19"/>
          <p:cNvSpPr txBox="1">
            <a:spLocks noGrp="1"/>
          </p:cNvSpPr>
          <p:nvPr>
            <p:ph type="title"/>
          </p:nvPr>
        </p:nvSpPr>
        <p:spPr>
          <a:xfrm>
            <a:off x="250825" y="548680"/>
            <a:ext cx="7272338" cy="1152128"/>
          </a:xfrm>
          <a:prstGeom prst="rect">
            <a:avLst/>
          </a:prstGeom>
          <a:noFill/>
          <a:ln>
            <a:noFill/>
          </a:ln>
        </p:spPr>
        <p:txBody>
          <a:bodyPr spcFirstLastPara="1" wrap="square" lIns="0" tIns="45700" rIns="0" bIns="0" anchor="b" anchorCtr="0">
            <a:noAutofit/>
          </a:bodyPr>
          <a:lstStyle/>
          <a:p>
            <a:pPr marL="0" lvl="0" indent="0" algn="l" rtl="0">
              <a:spcBef>
                <a:spcPts val="0"/>
              </a:spcBef>
              <a:spcAft>
                <a:spcPts val="0"/>
              </a:spcAft>
              <a:buClr>
                <a:schemeClr val="dk2"/>
              </a:buClr>
              <a:buSzPts val="4500"/>
              <a:buFont typeface="Calibri"/>
              <a:buNone/>
            </a:pPr>
            <a:r>
              <a:rPr lang="en-GB" sz="4500"/>
              <a:t>Phonic terminology:</a:t>
            </a:r>
            <a:br>
              <a:rPr lang="en-GB" sz="4500"/>
            </a:br>
            <a:r>
              <a:rPr lang="en-GB" sz="2160"/>
              <a:t>some definitions</a:t>
            </a:r>
            <a:endParaRPr sz="2160"/>
          </a:p>
        </p:txBody>
      </p:sp>
      <p:sp>
        <p:nvSpPr>
          <p:cNvPr id="147" name="Google Shape;147;p19"/>
          <p:cNvSpPr txBox="1"/>
          <p:nvPr/>
        </p:nvSpPr>
        <p:spPr>
          <a:xfrm>
            <a:off x="250825" y="2060575"/>
            <a:ext cx="8066088" cy="3785652"/>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GB" sz="3000">
                <a:solidFill>
                  <a:srgbClr val="000000"/>
                </a:solidFill>
                <a:latin typeface="Calibri"/>
                <a:ea typeface="Calibri"/>
                <a:cs typeface="Calibri"/>
                <a:sym typeface="Calibri"/>
              </a:rPr>
              <a:t>A </a:t>
            </a:r>
            <a:r>
              <a:rPr lang="en-GB" sz="3000" i="1">
                <a:solidFill>
                  <a:srgbClr val="FF0000"/>
                </a:solidFill>
                <a:latin typeface="Calibri"/>
                <a:ea typeface="Calibri"/>
                <a:cs typeface="Calibri"/>
                <a:sym typeface="Calibri"/>
              </a:rPr>
              <a:t>split digraph </a:t>
            </a:r>
            <a:r>
              <a:rPr lang="en-GB" sz="3000">
                <a:solidFill>
                  <a:srgbClr val="000000"/>
                </a:solidFill>
                <a:latin typeface="Calibri"/>
                <a:ea typeface="Calibri"/>
                <a:cs typeface="Calibri"/>
                <a:sym typeface="Calibri"/>
              </a:rPr>
              <a:t>is 2 vowels making one phoneme with a consonant in between. </a:t>
            </a:r>
            <a:endParaRPr/>
          </a:p>
          <a:p>
            <a:pPr marL="0" marR="0" lvl="0" indent="0" algn="l" rtl="0">
              <a:spcBef>
                <a:spcPts val="1500"/>
              </a:spcBef>
              <a:spcAft>
                <a:spcPts val="0"/>
              </a:spcAft>
              <a:buNone/>
            </a:pPr>
            <a:r>
              <a:rPr lang="en-GB" sz="3000" b="1">
                <a:solidFill>
                  <a:srgbClr val="000000"/>
                </a:solidFill>
                <a:latin typeface="Calibri"/>
                <a:ea typeface="Calibri"/>
                <a:cs typeface="Calibri"/>
                <a:sym typeface="Calibri"/>
              </a:rPr>
              <a:t>                                sp</a:t>
            </a:r>
            <a:r>
              <a:rPr lang="en-GB" sz="3000" b="1">
                <a:solidFill>
                  <a:srgbClr val="CC0000"/>
                </a:solidFill>
                <a:latin typeface="Calibri"/>
                <a:ea typeface="Calibri"/>
                <a:cs typeface="Calibri"/>
                <a:sym typeface="Calibri"/>
              </a:rPr>
              <a:t>i</a:t>
            </a:r>
            <a:r>
              <a:rPr lang="en-GB" sz="3000" b="1">
                <a:solidFill>
                  <a:srgbClr val="000000"/>
                </a:solidFill>
                <a:latin typeface="Calibri"/>
                <a:ea typeface="Calibri"/>
                <a:cs typeface="Calibri"/>
                <a:sym typeface="Calibri"/>
              </a:rPr>
              <a:t>n</a:t>
            </a:r>
            <a:r>
              <a:rPr lang="en-GB" sz="3000" b="1">
                <a:solidFill>
                  <a:srgbClr val="CC0000"/>
                </a:solidFill>
                <a:latin typeface="Calibri"/>
                <a:ea typeface="Calibri"/>
                <a:cs typeface="Calibri"/>
                <a:sym typeface="Calibri"/>
              </a:rPr>
              <a:t>e   -   i_e  </a:t>
            </a:r>
            <a:endParaRPr sz="3000" b="1">
              <a:solidFill>
                <a:srgbClr val="CC0000"/>
              </a:solidFill>
              <a:latin typeface="Calibri"/>
              <a:ea typeface="Calibri"/>
              <a:cs typeface="Calibri"/>
              <a:sym typeface="Calibri"/>
            </a:endParaRPr>
          </a:p>
          <a:p>
            <a:pPr marL="0" marR="0" lvl="0" indent="0" algn="l" rtl="0">
              <a:spcBef>
                <a:spcPts val="1500"/>
              </a:spcBef>
              <a:spcAft>
                <a:spcPts val="0"/>
              </a:spcAft>
              <a:buNone/>
            </a:pPr>
            <a:r>
              <a:rPr lang="en-GB" sz="3000">
                <a:solidFill>
                  <a:srgbClr val="000000"/>
                </a:solidFill>
                <a:latin typeface="Calibri"/>
                <a:ea typeface="Calibri"/>
                <a:cs typeface="Calibri"/>
                <a:sym typeface="Calibri"/>
              </a:rPr>
              <a:t>A </a:t>
            </a:r>
            <a:r>
              <a:rPr lang="en-GB" sz="3000" i="1">
                <a:solidFill>
                  <a:srgbClr val="FF0000"/>
                </a:solidFill>
                <a:latin typeface="Calibri"/>
                <a:ea typeface="Calibri"/>
                <a:cs typeface="Calibri"/>
                <a:sym typeface="Calibri"/>
              </a:rPr>
              <a:t>trigraph</a:t>
            </a:r>
            <a:r>
              <a:rPr lang="en-GB" sz="3000">
                <a:solidFill>
                  <a:srgbClr val="000000"/>
                </a:solidFill>
                <a:latin typeface="Calibri"/>
                <a:ea typeface="Calibri"/>
                <a:cs typeface="Calibri"/>
                <a:sym typeface="Calibri"/>
              </a:rPr>
              <a:t> is 3 letters making one phoneme.</a:t>
            </a:r>
            <a:endParaRPr/>
          </a:p>
          <a:p>
            <a:pPr marL="0" marR="0" lvl="0" indent="0" algn="l" rtl="0">
              <a:spcBef>
                <a:spcPts val="1500"/>
              </a:spcBef>
              <a:spcAft>
                <a:spcPts val="0"/>
              </a:spcAft>
              <a:buNone/>
            </a:pPr>
            <a:r>
              <a:rPr lang="en-GB" sz="3000">
                <a:solidFill>
                  <a:srgbClr val="000000"/>
                </a:solidFill>
                <a:latin typeface="Calibri"/>
                <a:ea typeface="Calibri"/>
                <a:cs typeface="Calibri"/>
                <a:sym typeface="Calibri"/>
              </a:rPr>
              <a:t>                      	</a:t>
            </a:r>
            <a:r>
              <a:rPr lang="en-GB" sz="3000" b="1">
                <a:solidFill>
                  <a:srgbClr val="000000"/>
                </a:solidFill>
                <a:latin typeface="Calibri"/>
                <a:ea typeface="Calibri"/>
                <a:cs typeface="Calibri"/>
                <a:sym typeface="Calibri"/>
              </a:rPr>
              <a:t>n</a:t>
            </a:r>
            <a:r>
              <a:rPr lang="en-GB" sz="3000" b="1">
                <a:solidFill>
                  <a:srgbClr val="CC0000"/>
                </a:solidFill>
                <a:latin typeface="Calibri"/>
                <a:ea typeface="Calibri"/>
                <a:cs typeface="Calibri"/>
                <a:sym typeface="Calibri"/>
              </a:rPr>
              <a:t>igh</a:t>
            </a:r>
            <a:r>
              <a:rPr lang="en-GB" sz="3000" b="1">
                <a:solidFill>
                  <a:srgbClr val="000000"/>
                </a:solidFill>
                <a:latin typeface="Calibri"/>
                <a:ea typeface="Calibri"/>
                <a:cs typeface="Calibri"/>
                <a:sym typeface="Calibri"/>
              </a:rPr>
              <a:t>t</a:t>
            </a:r>
            <a:endParaRPr/>
          </a:p>
          <a:p>
            <a:pPr marL="0" marR="0" lvl="0" indent="0" algn="l" rtl="0">
              <a:spcBef>
                <a:spcPts val="1500"/>
              </a:spcBef>
              <a:spcAft>
                <a:spcPts val="0"/>
              </a:spcAft>
              <a:buNone/>
            </a:pPr>
            <a:endParaRPr sz="3000" b="1">
              <a:solidFill>
                <a:srgbClr val="CC0000"/>
              </a:solidFill>
              <a:latin typeface="Calibri"/>
              <a:ea typeface="Calibri"/>
              <a:cs typeface="Calibri"/>
              <a:sym typeface="Calibri"/>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52"/>
        <p:cNvGrpSpPr/>
        <p:nvPr/>
      </p:nvGrpSpPr>
      <p:grpSpPr>
        <a:xfrm>
          <a:off x="0" y="0"/>
          <a:ext cx="0" cy="0"/>
          <a:chOff x="0" y="0"/>
          <a:chExt cx="0" cy="0"/>
        </a:xfrm>
      </p:grpSpPr>
      <p:sp>
        <p:nvSpPr>
          <p:cNvPr id="153" name="Google Shape;153;p20"/>
          <p:cNvSpPr txBox="1">
            <a:spLocks noGrp="1"/>
          </p:cNvSpPr>
          <p:nvPr>
            <p:ph type="sldNum" idx="12"/>
          </p:nvPr>
        </p:nvSpPr>
        <p:spPr>
          <a:xfrm>
            <a:off x="457200" y="6356350"/>
            <a:ext cx="2133600" cy="365125"/>
          </a:xfrm>
          <a:prstGeom prst="rect">
            <a:avLst/>
          </a:prstGeom>
          <a:noFill/>
          <a:ln>
            <a:noFill/>
          </a:ln>
        </p:spPr>
        <p:txBody>
          <a:bodyPr spcFirstLastPara="1" wrap="square" lIns="0" tIns="0" rIns="0" bIns="0" anchor="b" anchorCtr="0">
            <a:noAutofit/>
          </a:bodyPr>
          <a:lstStyle/>
          <a:p>
            <a:pPr marL="0" marR="0" lvl="0" indent="0" algn="l" rtl="0">
              <a:spcBef>
                <a:spcPts val="0"/>
              </a:spcBef>
              <a:spcAft>
                <a:spcPts val="0"/>
              </a:spcAft>
              <a:buNone/>
            </a:pPr>
            <a:fld id="{00000000-1234-1234-1234-123412341234}" type="slidenum">
              <a:rPr lang="en-GB" sz="1200">
                <a:solidFill>
                  <a:srgbClr val="035C75"/>
                </a:solidFill>
                <a:latin typeface="Constantia"/>
                <a:ea typeface="Constantia"/>
                <a:cs typeface="Constantia"/>
                <a:sym typeface="Constantia"/>
              </a:rPr>
              <a:t>6</a:t>
            </a:fld>
            <a:endParaRPr sz="1200">
              <a:solidFill>
                <a:srgbClr val="035C75"/>
              </a:solidFill>
              <a:latin typeface="Constantia"/>
              <a:ea typeface="Constantia"/>
              <a:cs typeface="Constantia"/>
              <a:sym typeface="Constantia"/>
            </a:endParaRPr>
          </a:p>
        </p:txBody>
      </p:sp>
      <p:sp>
        <p:nvSpPr>
          <p:cNvPr id="154" name="Google Shape;154;p20"/>
          <p:cNvSpPr txBox="1">
            <a:spLocks noGrp="1"/>
          </p:cNvSpPr>
          <p:nvPr>
            <p:ph type="title"/>
          </p:nvPr>
        </p:nvSpPr>
        <p:spPr>
          <a:xfrm>
            <a:off x="250824" y="476672"/>
            <a:ext cx="8425631" cy="1080120"/>
          </a:xfrm>
          <a:prstGeom prst="rect">
            <a:avLst/>
          </a:prstGeom>
          <a:noFill/>
          <a:ln>
            <a:noFill/>
          </a:ln>
        </p:spPr>
        <p:txBody>
          <a:bodyPr spcFirstLastPara="1" wrap="square" lIns="0" tIns="45700" rIns="0" bIns="0" anchor="b" anchorCtr="0">
            <a:noAutofit/>
          </a:bodyPr>
          <a:lstStyle/>
          <a:p>
            <a:pPr marL="0" lvl="0" indent="0" algn="l" rtl="0">
              <a:spcBef>
                <a:spcPts val="0"/>
              </a:spcBef>
              <a:spcAft>
                <a:spcPts val="0"/>
              </a:spcAft>
              <a:buClr>
                <a:schemeClr val="dk2"/>
              </a:buClr>
              <a:buSzPts val="4500"/>
              <a:buFont typeface="Calibri"/>
              <a:buNone/>
            </a:pPr>
            <a:r>
              <a:rPr lang="en-GB" sz="4500"/>
              <a:t/>
            </a:r>
            <a:br>
              <a:rPr lang="en-GB" sz="4500"/>
            </a:br>
            <a:r>
              <a:rPr lang="en-GB" sz="4500"/>
              <a:t/>
            </a:r>
            <a:br>
              <a:rPr lang="en-GB" sz="4500"/>
            </a:br>
            <a:r>
              <a:rPr lang="en-GB" sz="4500"/>
              <a:t/>
            </a:r>
            <a:br>
              <a:rPr lang="en-GB" sz="4500"/>
            </a:br>
            <a:r>
              <a:rPr lang="en-GB" sz="4500"/>
              <a:t/>
            </a:r>
            <a:br>
              <a:rPr lang="en-GB" sz="4500"/>
            </a:br>
            <a:r>
              <a:rPr lang="en-GB" sz="4500"/>
              <a:t/>
            </a:r>
            <a:br>
              <a:rPr lang="en-GB" sz="4500"/>
            </a:br>
            <a:r>
              <a:rPr lang="en-GB" sz="4500"/>
              <a:t/>
            </a:r>
            <a:br>
              <a:rPr lang="en-GB" sz="4500"/>
            </a:br>
            <a:r>
              <a:rPr lang="en-GB" sz="3240"/>
              <a:t>Which phonemes / graphemes have been taught by the end of Year 1:</a:t>
            </a:r>
            <a:endParaRPr sz="2160"/>
          </a:p>
        </p:txBody>
      </p:sp>
      <p:sp>
        <p:nvSpPr>
          <p:cNvPr id="155" name="Google Shape;155;p20"/>
          <p:cNvSpPr txBox="1"/>
          <p:nvPr/>
        </p:nvSpPr>
        <p:spPr>
          <a:xfrm>
            <a:off x="250824" y="1556792"/>
            <a:ext cx="8641656" cy="1200329"/>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GB" sz="2400">
                <a:solidFill>
                  <a:srgbClr val="000000"/>
                </a:solidFill>
                <a:latin typeface="Calibri"/>
                <a:ea typeface="Calibri"/>
                <a:cs typeface="Calibri"/>
                <a:sym typeface="Calibri"/>
              </a:rPr>
              <a:t>In Reception the first phonemes taught are the alphabet represented mostly by single letter graphemes and some double letters.</a:t>
            </a:r>
            <a:endParaRPr sz="2400" b="1">
              <a:solidFill>
                <a:srgbClr val="CC0000"/>
              </a:solidFill>
              <a:latin typeface="Calibri"/>
              <a:ea typeface="Calibri"/>
              <a:cs typeface="Calibri"/>
              <a:sym typeface="Calibri"/>
            </a:endParaRPr>
          </a:p>
        </p:txBody>
      </p:sp>
      <p:pic>
        <p:nvPicPr>
          <p:cNvPr id="156" name="Google Shape;156;p20"/>
          <p:cNvPicPr preferRelativeResize="0"/>
          <p:nvPr/>
        </p:nvPicPr>
        <p:blipFill rotWithShape="1">
          <a:blip r:embed="rId3">
            <a:alphaModFix/>
          </a:blip>
          <a:srcRect/>
          <a:stretch/>
        </p:blipFill>
        <p:spPr>
          <a:xfrm>
            <a:off x="1502938" y="2665686"/>
            <a:ext cx="5913633" cy="4084674"/>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61"/>
        <p:cNvGrpSpPr/>
        <p:nvPr/>
      </p:nvGrpSpPr>
      <p:grpSpPr>
        <a:xfrm>
          <a:off x="0" y="0"/>
          <a:ext cx="0" cy="0"/>
          <a:chOff x="0" y="0"/>
          <a:chExt cx="0" cy="0"/>
        </a:xfrm>
      </p:grpSpPr>
      <p:sp>
        <p:nvSpPr>
          <p:cNvPr id="162" name="Google Shape;162;p21"/>
          <p:cNvSpPr txBox="1">
            <a:spLocks noGrp="1"/>
          </p:cNvSpPr>
          <p:nvPr>
            <p:ph type="sldNum" idx="12"/>
          </p:nvPr>
        </p:nvSpPr>
        <p:spPr>
          <a:xfrm>
            <a:off x="457200" y="6356350"/>
            <a:ext cx="2133600" cy="365125"/>
          </a:xfrm>
          <a:prstGeom prst="rect">
            <a:avLst/>
          </a:prstGeom>
          <a:noFill/>
          <a:ln>
            <a:noFill/>
          </a:ln>
        </p:spPr>
        <p:txBody>
          <a:bodyPr spcFirstLastPara="1" wrap="square" lIns="0" tIns="0" rIns="0" bIns="0" anchor="b" anchorCtr="0">
            <a:noAutofit/>
          </a:bodyPr>
          <a:lstStyle/>
          <a:p>
            <a:pPr marL="0" marR="0" lvl="0" indent="0" algn="l" rtl="0">
              <a:spcBef>
                <a:spcPts val="0"/>
              </a:spcBef>
              <a:spcAft>
                <a:spcPts val="0"/>
              </a:spcAft>
              <a:buNone/>
            </a:pPr>
            <a:fld id="{00000000-1234-1234-1234-123412341234}" type="slidenum">
              <a:rPr lang="en-GB" sz="1200">
                <a:solidFill>
                  <a:srgbClr val="035C75"/>
                </a:solidFill>
                <a:latin typeface="Constantia"/>
                <a:ea typeface="Constantia"/>
                <a:cs typeface="Constantia"/>
                <a:sym typeface="Constantia"/>
              </a:rPr>
              <a:t>7</a:t>
            </a:fld>
            <a:endParaRPr sz="1200">
              <a:solidFill>
                <a:srgbClr val="035C75"/>
              </a:solidFill>
              <a:latin typeface="Constantia"/>
              <a:ea typeface="Constantia"/>
              <a:cs typeface="Constantia"/>
              <a:sym typeface="Constantia"/>
            </a:endParaRPr>
          </a:p>
        </p:txBody>
      </p:sp>
      <p:sp>
        <p:nvSpPr>
          <p:cNvPr id="163" name="Google Shape;163;p21"/>
          <p:cNvSpPr txBox="1">
            <a:spLocks noGrp="1"/>
          </p:cNvSpPr>
          <p:nvPr>
            <p:ph type="title"/>
          </p:nvPr>
        </p:nvSpPr>
        <p:spPr>
          <a:xfrm>
            <a:off x="250824" y="476672"/>
            <a:ext cx="8425631" cy="1080120"/>
          </a:xfrm>
          <a:prstGeom prst="rect">
            <a:avLst/>
          </a:prstGeom>
          <a:noFill/>
          <a:ln>
            <a:noFill/>
          </a:ln>
        </p:spPr>
        <p:txBody>
          <a:bodyPr spcFirstLastPara="1" wrap="square" lIns="0" tIns="45700" rIns="0" bIns="0" anchor="b" anchorCtr="0">
            <a:noAutofit/>
          </a:bodyPr>
          <a:lstStyle/>
          <a:p>
            <a:pPr marL="0" lvl="0" indent="0" algn="l" rtl="0">
              <a:spcBef>
                <a:spcPts val="0"/>
              </a:spcBef>
              <a:spcAft>
                <a:spcPts val="0"/>
              </a:spcAft>
              <a:buClr>
                <a:schemeClr val="dk2"/>
              </a:buClr>
              <a:buSzPts val="4500"/>
              <a:buFont typeface="Calibri"/>
              <a:buNone/>
            </a:pPr>
            <a:r>
              <a:rPr lang="en-GB" sz="4500"/>
              <a:t/>
            </a:r>
            <a:br>
              <a:rPr lang="en-GB" sz="4500"/>
            </a:br>
            <a:r>
              <a:rPr lang="en-GB" sz="4500"/>
              <a:t/>
            </a:r>
            <a:br>
              <a:rPr lang="en-GB" sz="4500"/>
            </a:br>
            <a:r>
              <a:rPr lang="en-GB" sz="4500"/>
              <a:t/>
            </a:r>
            <a:br>
              <a:rPr lang="en-GB" sz="4500"/>
            </a:br>
            <a:r>
              <a:rPr lang="en-GB" sz="4500"/>
              <a:t/>
            </a:r>
            <a:br>
              <a:rPr lang="en-GB" sz="4500"/>
            </a:br>
            <a:r>
              <a:rPr lang="en-GB" sz="4500"/>
              <a:t/>
            </a:r>
            <a:br>
              <a:rPr lang="en-GB" sz="4500"/>
            </a:br>
            <a:r>
              <a:rPr lang="en-GB" sz="4500"/>
              <a:t/>
            </a:r>
            <a:br>
              <a:rPr lang="en-GB" sz="4500"/>
            </a:br>
            <a:r>
              <a:rPr lang="en-GB" sz="3240"/>
              <a:t>Which phonemes / graphemes have been taught by the end of Year 1:</a:t>
            </a:r>
            <a:endParaRPr sz="2160"/>
          </a:p>
        </p:txBody>
      </p:sp>
      <p:sp>
        <p:nvSpPr>
          <p:cNvPr id="164" name="Google Shape;164;p21"/>
          <p:cNvSpPr txBox="1"/>
          <p:nvPr/>
        </p:nvSpPr>
        <p:spPr>
          <a:xfrm>
            <a:off x="250824" y="1556792"/>
            <a:ext cx="8066088" cy="830997"/>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GB" sz="2400">
                <a:solidFill>
                  <a:srgbClr val="000000"/>
                </a:solidFill>
                <a:latin typeface="Calibri"/>
                <a:ea typeface="Calibri"/>
                <a:cs typeface="Calibri"/>
                <a:sym typeface="Calibri"/>
              </a:rPr>
              <a:t>Also in Reception more initial phonemes are taught, represented by single letter, digraph and trigraph graphemes. </a:t>
            </a:r>
            <a:endParaRPr sz="2400" b="1">
              <a:solidFill>
                <a:srgbClr val="CC0000"/>
              </a:solidFill>
              <a:latin typeface="Calibri"/>
              <a:ea typeface="Calibri"/>
              <a:cs typeface="Calibri"/>
              <a:sym typeface="Calibri"/>
            </a:endParaRPr>
          </a:p>
        </p:txBody>
      </p:sp>
      <p:pic>
        <p:nvPicPr>
          <p:cNvPr id="165" name="Google Shape;165;p21"/>
          <p:cNvPicPr preferRelativeResize="0"/>
          <p:nvPr/>
        </p:nvPicPr>
        <p:blipFill rotWithShape="1">
          <a:blip r:embed="rId3">
            <a:alphaModFix/>
          </a:blip>
          <a:srcRect/>
          <a:stretch/>
        </p:blipFill>
        <p:spPr>
          <a:xfrm>
            <a:off x="1400133" y="2527477"/>
            <a:ext cx="6127011" cy="4243184"/>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70"/>
        <p:cNvGrpSpPr/>
        <p:nvPr/>
      </p:nvGrpSpPr>
      <p:grpSpPr>
        <a:xfrm>
          <a:off x="0" y="0"/>
          <a:ext cx="0" cy="0"/>
          <a:chOff x="0" y="0"/>
          <a:chExt cx="0" cy="0"/>
        </a:xfrm>
      </p:grpSpPr>
      <p:sp>
        <p:nvSpPr>
          <p:cNvPr id="171" name="Google Shape;171;p22"/>
          <p:cNvSpPr txBox="1">
            <a:spLocks noGrp="1"/>
          </p:cNvSpPr>
          <p:nvPr>
            <p:ph type="sldNum" idx="12"/>
          </p:nvPr>
        </p:nvSpPr>
        <p:spPr>
          <a:xfrm>
            <a:off x="457200" y="6356350"/>
            <a:ext cx="2133600" cy="365125"/>
          </a:xfrm>
          <a:prstGeom prst="rect">
            <a:avLst/>
          </a:prstGeom>
          <a:noFill/>
          <a:ln>
            <a:noFill/>
          </a:ln>
        </p:spPr>
        <p:txBody>
          <a:bodyPr spcFirstLastPara="1" wrap="square" lIns="0" tIns="0" rIns="0" bIns="0" anchor="b" anchorCtr="0">
            <a:noAutofit/>
          </a:bodyPr>
          <a:lstStyle/>
          <a:p>
            <a:pPr marL="0" marR="0" lvl="0" indent="0" algn="l" rtl="0">
              <a:spcBef>
                <a:spcPts val="0"/>
              </a:spcBef>
              <a:spcAft>
                <a:spcPts val="0"/>
              </a:spcAft>
              <a:buNone/>
            </a:pPr>
            <a:fld id="{00000000-1234-1234-1234-123412341234}" type="slidenum">
              <a:rPr lang="en-GB" sz="1200">
                <a:solidFill>
                  <a:srgbClr val="035C75"/>
                </a:solidFill>
                <a:latin typeface="Constantia"/>
                <a:ea typeface="Constantia"/>
                <a:cs typeface="Constantia"/>
                <a:sym typeface="Constantia"/>
              </a:rPr>
              <a:t>8</a:t>
            </a:fld>
            <a:endParaRPr sz="1200">
              <a:solidFill>
                <a:srgbClr val="035C75"/>
              </a:solidFill>
              <a:latin typeface="Constantia"/>
              <a:ea typeface="Constantia"/>
              <a:cs typeface="Constantia"/>
              <a:sym typeface="Constantia"/>
            </a:endParaRPr>
          </a:p>
        </p:txBody>
      </p:sp>
      <p:sp>
        <p:nvSpPr>
          <p:cNvPr id="172" name="Google Shape;172;p22"/>
          <p:cNvSpPr txBox="1">
            <a:spLocks noGrp="1"/>
          </p:cNvSpPr>
          <p:nvPr>
            <p:ph type="title"/>
          </p:nvPr>
        </p:nvSpPr>
        <p:spPr>
          <a:xfrm>
            <a:off x="250824" y="476672"/>
            <a:ext cx="8425631" cy="1080120"/>
          </a:xfrm>
          <a:prstGeom prst="rect">
            <a:avLst/>
          </a:prstGeom>
          <a:noFill/>
          <a:ln>
            <a:noFill/>
          </a:ln>
        </p:spPr>
        <p:txBody>
          <a:bodyPr spcFirstLastPara="1" wrap="square" lIns="0" tIns="45700" rIns="0" bIns="0" anchor="b" anchorCtr="0">
            <a:noAutofit/>
          </a:bodyPr>
          <a:lstStyle/>
          <a:p>
            <a:pPr marL="0" lvl="0" indent="0" algn="l" rtl="0">
              <a:spcBef>
                <a:spcPts val="0"/>
              </a:spcBef>
              <a:spcAft>
                <a:spcPts val="0"/>
              </a:spcAft>
              <a:buClr>
                <a:schemeClr val="dk2"/>
              </a:buClr>
              <a:buSzPts val="4500"/>
              <a:buFont typeface="Calibri"/>
              <a:buNone/>
            </a:pPr>
            <a:r>
              <a:rPr lang="en-GB" sz="4500"/>
              <a:t/>
            </a:r>
            <a:br>
              <a:rPr lang="en-GB" sz="4500"/>
            </a:br>
            <a:r>
              <a:rPr lang="en-GB" sz="4500"/>
              <a:t/>
            </a:r>
            <a:br>
              <a:rPr lang="en-GB" sz="4500"/>
            </a:br>
            <a:r>
              <a:rPr lang="en-GB" sz="4500"/>
              <a:t/>
            </a:r>
            <a:br>
              <a:rPr lang="en-GB" sz="4500"/>
            </a:br>
            <a:r>
              <a:rPr lang="en-GB" sz="4500"/>
              <a:t/>
            </a:r>
            <a:br>
              <a:rPr lang="en-GB" sz="4500"/>
            </a:br>
            <a:r>
              <a:rPr lang="en-GB" sz="4500"/>
              <a:t/>
            </a:r>
            <a:br>
              <a:rPr lang="en-GB" sz="4500"/>
            </a:br>
            <a:r>
              <a:rPr lang="en-GB" sz="4500"/>
              <a:t/>
            </a:r>
            <a:br>
              <a:rPr lang="en-GB" sz="4500"/>
            </a:br>
            <a:r>
              <a:rPr lang="en-GB" sz="3240"/>
              <a:t>Which phonemes / graphemes have been taught by the end of Year 1:</a:t>
            </a:r>
            <a:endParaRPr sz="2160"/>
          </a:p>
        </p:txBody>
      </p:sp>
      <p:sp>
        <p:nvSpPr>
          <p:cNvPr id="173" name="Google Shape;173;p22"/>
          <p:cNvSpPr txBox="1"/>
          <p:nvPr/>
        </p:nvSpPr>
        <p:spPr>
          <a:xfrm>
            <a:off x="250824" y="1556792"/>
            <a:ext cx="8066088" cy="1754326"/>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GB" sz="2400">
                <a:solidFill>
                  <a:srgbClr val="000000"/>
                </a:solidFill>
                <a:latin typeface="Calibri"/>
                <a:ea typeface="Calibri"/>
                <a:cs typeface="Calibri"/>
                <a:sym typeface="Calibri"/>
              </a:rPr>
              <a:t>In Year 1 children discover that some of the phonemes they learnt in Reception have more than one grapheme  </a:t>
            </a:r>
            <a:r>
              <a:rPr lang="en-GB" sz="2400">
                <a:solidFill>
                  <a:srgbClr val="FF0000"/>
                </a:solidFill>
                <a:latin typeface="Calibri"/>
                <a:ea typeface="Calibri"/>
                <a:cs typeface="Calibri"/>
                <a:sym typeface="Calibri"/>
              </a:rPr>
              <a:t>ai</a:t>
            </a:r>
            <a:r>
              <a:rPr lang="en-GB" sz="2400">
                <a:solidFill>
                  <a:srgbClr val="000000"/>
                </a:solidFill>
                <a:latin typeface="Calibri"/>
                <a:ea typeface="Calibri"/>
                <a:cs typeface="Calibri"/>
                <a:sym typeface="Calibri"/>
              </a:rPr>
              <a:t> – </a:t>
            </a:r>
            <a:r>
              <a:rPr lang="en-GB" sz="2400">
                <a:solidFill>
                  <a:srgbClr val="FF0000"/>
                </a:solidFill>
                <a:latin typeface="Calibri"/>
                <a:ea typeface="Calibri"/>
                <a:cs typeface="Calibri"/>
                <a:sym typeface="Calibri"/>
              </a:rPr>
              <a:t>ay, a-e</a:t>
            </a:r>
            <a:endParaRPr/>
          </a:p>
          <a:p>
            <a:pPr marL="0" marR="0" lvl="0" indent="0" algn="l" rtl="0">
              <a:spcBef>
                <a:spcPts val="1200"/>
              </a:spcBef>
              <a:spcAft>
                <a:spcPts val="0"/>
              </a:spcAft>
              <a:buNone/>
            </a:pPr>
            <a:r>
              <a:rPr lang="en-GB" sz="2400">
                <a:solidFill>
                  <a:schemeClr val="dk1"/>
                </a:solidFill>
                <a:latin typeface="Calibri"/>
                <a:ea typeface="Calibri"/>
                <a:cs typeface="Calibri"/>
                <a:sym typeface="Calibri"/>
              </a:rPr>
              <a:t>They initially learn a further grapheme for some of these, and all the split-digraphs.</a:t>
            </a:r>
            <a:endParaRPr sz="2400">
              <a:solidFill>
                <a:schemeClr val="dk1"/>
              </a:solidFill>
              <a:latin typeface="Calibri"/>
              <a:ea typeface="Calibri"/>
              <a:cs typeface="Calibri"/>
              <a:sym typeface="Calibri"/>
            </a:endParaRPr>
          </a:p>
        </p:txBody>
      </p:sp>
      <p:pic>
        <p:nvPicPr>
          <p:cNvPr id="174" name="Google Shape;174;p22"/>
          <p:cNvPicPr preferRelativeResize="0"/>
          <p:nvPr/>
        </p:nvPicPr>
        <p:blipFill rotWithShape="1">
          <a:blip r:embed="rId3">
            <a:alphaModFix/>
          </a:blip>
          <a:srcRect/>
          <a:stretch/>
        </p:blipFill>
        <p:spPr>
          <a:xfrm>
            <a:off x="1043608" y="3246323"/>
            <a:ext cx="6092904" cy="3308344"/>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79"/>
        <p:cNvGrpSpPr/>
        <p:nvPr/>
      </p:nvGrpSpPr>
      <p:grpSpPr>
        <a:xfrm>
          <a:off x="0" y="0"/>
          <a:ext cx="0" cy="0"/>
          <a:chOff x="0" y="0"/>
          <a:chExt cx="0" cy="0"/>
        </a:xfrm>
      </p:grpSpPr>
      <p:sp>
        <p:nvSpPr>
          <p:cNvPr id="180" name="Google Shape;180;p23"/>
          <p:cNvSpPr txBox="1">
            <a:spLocks noGrp="1"/>
          </p:cNvSpPr>
          <p:nvPr>
            <p:ph type="sldNum" idx="12"/>
          </p:nvPr>
        </p:nvSpPr>
        <p:spPr>
          <a:xfrm>
            <a:off x="457200" y="6356350"/>
            <a:ext cx="2133600" cy="365125"/>
          </a:xfrm>
          <a:prstGeom prst="rect">
            <a:avLst/>
          </a:prstGeom>
          <a:noFill/>
          <a:ln>
            <a:noFill/>
          </a:ln>
        </p:spPr>
        <p:txBody>
          <a:bodyPr spcFirstLastPara="1" wrap="square" lIns="0" tIns="0" rIns="0" bIns="0" anchor="b" anchorCtr="0">
            <a:noAutofit/>
          </a:bodyPr>
          <a:lstStyle/>
          <a:p>
            <a:pPr marL="0" marR="0" lvl="0" indent="0" algn="l" rtl="0">
              <a:spcBef>
                <a:spcPts val="0"/>
              </a:spcBef>
              <a:spcAft>
                <a:spcPts val="0"/>
              </a:spcAft>
              <a:buNone/>
            </a:pPr>
            <a:fld id="{00000000-1234-1234-1234-123412341234}" type="slidenum">
              <a:rPr lang="en-GB" sz="1200">
                <a:solidFill>
                  <a:srgbClr val="035C75"/>
                </a:solidFill>
                <a:latin typeface="Constantia"/>
                <a:ea typeface="Constantia"/>
                <a:cs typeface="Constantia"/>
                <a:sym typeface="Constantia"/>
              </a:rPr>
              <a:t>9</a:t>
            </a:fld>
            <a:endParaRPr sz="1200">
              <a:solidFill>
                <a:srgbClr val="035C75"/>
              </a:solidFill>
              <a:latin typeface="Constantia"/>
              <a:ea typeface="Constantia"/>
              <a:cs typeface="Constantia"/>
              <a:sym typeface="Constantia"/>
            </a:endParaRPr>
          </a:p>
        </p:txBody>
      </p:sp>
      <p:sp>
        <p:nvSpPr>
          <p:cNvPr id="181" name="Google Shape;181;p23"/>
          <p:cNvSpPr txBox="1">
            <a:spLocks noGrp="1"/>
          </p:cNvSpPr>
          <p:nvPr>
            <p:ph type="title"/>
          </p:nvPr>
        </p:nvSpPr>
        <p:spPr>
          <a:xfrm>
            <a:off x="250824" y="476672"/>
            <a:ext cx="8425631" cy="1080120"/>
          </a:xfrm>
          <a:prstGeom prst="rect">
            <a:avLst/>
          </a:prstGeom>
          <a:noFill/>
          <a:ln>
            <a:noFill/>
          </a:ln>
        </p:spPr>
        <p:txBody>
          <a:bodyPr spcFirstLastPara="1" wrap="square" lIns="0" tIns="45700" rIns="0" bIns="0" anchor="b" anchorCtr="0">
            <a:noAutofit/>
          </a:bodyPr>
          <a:lstStyle/>
          <a:p>
            <a:pPr marL="0" lvl="0" indent="0" algn="l" rtl="0">
              <a:spcBef>
                <a:spcPts val="0"/>
              </a:spcBef>
              <a:spcAft>
                <a:spcPts val="0"/>
              </a:spcAft>
              <a:buClr>
                <a:schemeClr val="dk2"/>
              </a:buClr>
              <a:buSzPts val="4500"/>
              <a:buFont typeface="Calibri"/>
              <a:buNone/>
            </a:pPr>
            <a:r>
              <a:rPr lang="en-GB" sz="4500"/>
              <a:t/>
            </a:r>
            <a:br>
              <a:rPr lang="en-GB" sz="4500"/>
            </a:br>
            <a:r>
              <a:rPr lang="en-GB" sz="4500"/>
              <a:t/>
            </a:r>
            <a:br>
              <a:rPr lang="en-GB" sz="4500"/>
            </a:br>
            <a:r>
              <a:rPr lang="en-GB" sz="4500"/>
              <a:t/>
            </a:r>
            <a:br>
              <a:rPr lang="en-GB" sz="4500"/>
            </a:br>
            <a:r>
              <a:rPr lang="en-GB" sz="4500"/>
              <a:t/>
            </a:r>
            <a:br>
              <a:rPr lang="en-GB" sz="4500"/>
            </a:br>
            <a:r>
              <a:rPr lang="en-GB" sz="4500"/>
              <a:t/>
            </a:r>
            <a:br>
              <a:rPr lang="en-GB" sz="4500"/>
            </a:br>
            <a:r>
              <a:rPr lang="en-GB" sz="4500"/>
              <a:t/>
            </a:r>
            <a:br>
              <a:rPr lang="en-GB" sz="4500"/>
            </a:br>
            <a:r>
              <a:rPr lang="en-GB" sz="3240"/>
              <a:t>Which phonemes / graphemes have been taught by the end of Year 1:</a:t>
            </a:r>
            <a:endParaRPr sz="2160"/>
          </a:p>
        </p:txBody>
      </p:sp>
      <p:pic>
        <p:nvPicPr>
          <p:cNvPr id="182" name="Google Shape;182;p23"/>
          <p:cNvPicPr preferRelativeResize="0"/>
          <p:nvPr/>
        </p:nvPicPr>
        <p:blipFill rotWithShape="1">
          <a:blip r:embed="rId3">
            <a:alphaModFix/>
          </a:blip>
          <a:srcRect/>
          <a:stretch/>
        </p:blipFill>
        <p:spPr>
          <a:xfrm>
            <a:off x="747805" y="1553577"/>
            <a:ext cx="7431668" cy="5133277"/>
          </a:xfrm>
          <a:prstGeom prst="rect">
            <a:avLst/>
          </a:prstGeom>
          <a:noFill/>
          <a:ln>
            <a:noFill/>
          </a:ln>
        </p:spPr>
      </p:pic>
    </p:spTree>
  </p:cSld>
  <p:clrMapOvr>
    <a:masterClrMapping/>
  </p:clrMapOvr>
</p:sld>
</file>

<file path=ppt/theme/theme1.xml><?xml version="1.0" encoding="utf-8"?>
<a:theme xmlns:a="http://schemas.openxmlformats.org/drawingml/2006/main" name="Flow">
  <a:themeElements>
    <a:clrScheme name="Flow">
      <a:dk1>
        <a:srgbClr val="000000"/>
      </a:dk1>
      <a:lt1>
        <a:srgbClr val="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Flow">
  <a:themeElements>
    <a:clrScheme name="Flow">
      <a:dk1>
        <a:srgbClr val="000000"/>
      </a:dk1>
      <a:lt1>
        <a:srgbClr val="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3138</Words>
  <Application>Microsoft Office PowerPoint</Application>
  <PresentationFormat>On-screen Show (4:3)</PresentationFormat>
  <Paragraphs>234</Paragraphs>
  <Slides>25</Slides>
  <Notes>25</Notes>
  <HiddenSlides>0</HiddenSlides>
  <MMClips>0</MMClips>
  <ScaleCrop>false</ScaleCrop>
  <HeadingPairs>
    <vt:vector size="6" baseType="variant">
      <vt:variant>
        <vt:lpstr>Fonts Used</vt:lpstr>
      </vt:variant>
      <vt:variant>
        <vt:i4>5</vt:i4>
      </vt:variant>
      <vt:variant>
        <vt:lpstr>Theme</vt:lpstr>
      </vt:variant>
      <vt:variant>
        <vt:i4>2</vt:i4>
      </vt:variant>
      <vt:variant>
        <vt:lpstr>Slide Titles</vt:lpstr>
      </vt:variant>
      <vt:variant>
        <vt:i4>25</vt:i4>
      </vt:variant>
    </vt:vector>
  </HeadingPairs>
  <TitlesOfParts>
    <vt:vector size="32" baseType="lpstr">
      <vt:lpstr>Calibri</vt:lpstr>
      <vt:lpstr>Times New Roman</vt:lpstr>
      <vt:lpstr>Noto Sans Symbols</vt:lpstr>
      <vt:lpstr>Constantia</vt:lpstr>
      <vt:lpstr>Arial</vt:lpstr>
      <vt:lpstr>Flow</vt:lpstr>
      <vt:lpstr>Flow</vt:lpstr>
      <vt:lpstr> Year 1 Phonic Knowledge and the   Phonics Screening Check Information session for parents 28th February 2019</vt:lpstr>
      <vt:lpstr>Outline:</vt:lpstr>
      <vt:lpstr>Phonic terminology: some definitions</vt:lpstr>
      <vt:lpstr>Phonic terminology: some definitions</vt:lpstr>
      <vt:lpstr>Phonic terminology: some definitions</vt:lpstr>
      <vt:lpstr>      Which phonemes / graphemes have been taught by the end of Year 1:</vt:lpstr>
      <vt:lpstr>      Which phonemes / graphemes have been taught by the end of Year 1:</vt:lpstr>
      <vt:lpstr>      Which phonemes / graphemes have been taught by the end of Year 1:</vt:lpstr>
      <vt:lpstr>      Which phonemes / graphemes have been taught by the end of Year 1:</vt:lpstr>
      <vt:lpstr>      Which phonemes / graphemes have been taught by the end of Year 1:</vt:lpstr>
      <vt:lpstr>      Which phonemes / graphemes have been taught by the end of Year 1:</vt:lpstr>
      <vt:lpstr>      Which phonemes / graphemes have been taught by the end of Year 1:</vt:lpstr>
      <vt:lpstr>What is the phonics screening check?</vt:lpstr>
      <vt:lpstr>What will the children be expected to do?</vt:lpstr>
      <vt:lpstr>The phonics screening check will be constructed of 20 real words and 20 pseudo-words.</vt:lpstr>
      <vt:lpstr>What type of words will the Phonics Screening Check contain?</vt:lpstr>
      <vt:lpstr>       How will the data be used? </vt:lpstr>
      <vt:lpstr>How can you help?</vt:lpstr>
      <vt:lpstr>Online Phonics Games</vt:lpstr>
      <vt:lpstr>Finally, remember, using phonics is only one strategy needed to become a fluent reader. </vt:lpstr>
      <vt:lpstr>Thank you for attending the  talk today!</vt:lpstr>
      <vt:lpstr>Correct pronunciation / articulation</vt:lpstr>
      <vt:lpstr>                     A Real Treat</vt:lpstr>
      <vt:lpstr>                     A Real Treat</vt:lpstr>
      <vt:lpstr>Sort Words into Phoneme Frames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Year 1 Phonic Knowledge and the   Phonics Screening Check Information session for parents 28th February 2019</dc:title>
  <dc:creator>kkowalska</dc:creator>
  <cp:lastModifiedBy>kkowalska</cp:lastModifiedBy>
  <cp:revision>1</cp:revision>
  <dcterms:modified xsi:type="dcterms:W3CDTF">2019-05-08T10:37:42Z</dcterms:modified>
</cp:coreProperties>
</file>