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2" r:id="rId8"/>
    <p:sldId id="264" r:id="rId9"/>
    <p:sldId id="271" r:id="rId10"/>
    <p:sldId id="292" r:id="rId11"/>
    <p:sldId id="280" r:id="rId12"/>
    <p:sldId id="293" r:id="rId13"/>
    <p:sldId id="291" r:id="rId14"/>
    <p:sldId id="279" r:id="rId15"/>
    <p:sldId id="278" r:id="rId16"/>
    <p:sldId id="268" r:id="rId17"/>
    <p:sldId id="269" r:id="rId18"/>
    <p:sldId id="283" r:id="rId19"/>
    <p:sldId id="284" r:id="rId20"/>
    <p:sldId id="294" r:id="rId21"/>
    <p:sldId id="295" r:id="rId22"/>
    <p:sldId id="285" r:id="rId23"/>
    <p:sldId id="296" r:id="rId24"/>
    <p:sldId id="282" r:id="rId25"/>
    <p:sldId id="297" r:id="rId26"/>
    <p:sldId id="299" r:id="rId27"/>
    <p:sldId id="300" r:id="rId28"/>
    <p:sldId id="302" r:id="rId29"/>
    <p:sldId id="301" r:id="rId30"/>
    <p:sldId id="303" r:id="rId31"/>
    <p:sldId id="272" r:id="rId32"/>
    <p:sldId id="274" r:id="rId33"/>
    <p:sldId id="273" r:id="rId34"/>
    <p:sldId id="275" r:id="rId35"/>
    <p:sldId id="276" r:id="rId36"/>
    <p:sldId id="258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06" autoAdjust="0"/>
    <p:restoredTop sz="94494" autoAdjust="0"/>
  </p:normalViewPr>
  <p:slideViewPr>
    <p:cSldViewPr>
      <p:cViewPr varScale="1">
        <p:scale>
          <a:sx n="70" d="100"/>
          <a:sy n="70" d="100"/>
        </p:scale>
        <p:origin x="-157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02B8-6E9A-4C17-9685-58B5C7C3FE03}" type="datetimeFigureOut">
              <a:rPr lang="en-GB" smtClean="0"/>
              <a:t>07/03/2014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7ED97-D1BD-498E-A332-65A812D98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067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02B8-6E9A-4C17-9685-58B5C7C3FE03}" type="datetimeFigureOut">
              <a:rPr lang="en-GB" smtClean="0"/>
              <a:t>07/03/2014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7ED97-D1BD-498E-A332-65A812D98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633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02B8-6E9A-4C17-9685-58B5C7C3FE03}" type="datetimeFigureOut">
              <a:rPr lang="en-GB" smtClean="0"/>
              <a:t>07/03/2014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7ED97-D1BD-498E-A332-65A812D98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331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02B8-6E9A-4C17-9685-58B5C7C3FE03}" type="datetimeFigureOut">
              <a:rPr lang="en-GB" smtClean="0"/>
              <a:t>07/03/2014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7ED97-D1BD-498E-A332-65A812D98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706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02B8-6E9A-4C17-9685-58B5C7C3FE03}" type="datetimeFigureOut">
              <a:rPr lang="en-GB" smtClean="0"/>
              <a:t>07/03/2014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7ED97-D1BD-498E-A332-65A812D98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586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02B8-6E9A-4C17-9685-58B5C7C3FE03}" type="datetimeFigureOut">
              <a:rPr lang="en-GB" smtClean="0"/>
              <a:t>07/03/2014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7ED97-D1BD-498E-A332-65A812D98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081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02B8-6E9A-4C17-9685-58B5C7C3FE03}" type="datetimeFigureOut">
              <a:rPr lang="en-GB" smtClean="0"/>
              <a:t>07/03/2014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7ED97-D1BD-498E-A332-65A812D98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082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02B8-6E9A-4C17-9685-58B5C7C3FE03}" type="datetimeFigureOut">
              <a:rPr lang="en-GB" smtClean="0"/>
              <a:t>07/03/2014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7ED97-D1BD-498E-A332-65A812D98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1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02B8-6E9A-4C17-9685-58B5C7C3FE03}" type="datetimeFigureOut">
              <a:rPr lang="en-GB" smtClean="0"/>
              <a:t>07/03/2014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7ED97-D1BD-498E-A332-65A812D98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850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02B8-6E9A-4C17-9685-58B5C7C3FE03}" type="datetimeFigureOut">
              <a:rPr lang="en-GB" smtClean="0"/>
              <a:t>07/03/2014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7ED97-D1BD-498E-A332-65A812D98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857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02B8-6E9A-4C17-9685-58B5C7C3FE03}" type="datetimeFigureOut">
              <a:rPr lang="en-GB" smtClean="0"/>
              <a:t>07/03/2014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7ED97-D1BD-498E-A332-65A812D98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600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002B8-6E9A-4C17-9685-58B5C7C3FE03}" type="datetimeFigureOut">
              <a:rPr lang="en-GB" smtClean="0"/>
              <a:t>07/03/2014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7ED97-D1BD-498E-A332-65A812D98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78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85293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sz="80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Little Wolf: </a:t>
            </a:r>
            <a:br>
              <a:rPr lang="en-GB" sz="80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GB" sz="80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Rescue</a:t>
            </a:r>
            <a:endParaRPr lang="en-GB" sz="8000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48680"/>
            <a:ext cx="2290763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763632" y="4725144"/>
            <a:ext cx="7264896" cy="139385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With previously unseen scenes</a:t>
            </a:r>
          </a:p>
          <a:p>
            <a:r>
              <a:rPr lang="en-GB" sz="54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By Burgundy Class</a:t>
            </a:r>
            <a:endParaRPr lang="en-GB" sz="5400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5140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5517232"/>
            <a:ext cx="7344816" cy="864096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Big Wolf puts on his Jet Pack.</a:t>
            </a:r>
            <a:endParaRPr lang="en-GB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6" name="Picture 2" descr="\\2107srv001\staff$\kkowalska\Documents\My Pictures\little wolf ppt pics 25.2.14\rest of wolf pics\100_577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68" t="5971" r="16833" b="13432"/>
          <a:stretch/>
        </p:blipFill>
        <p:spPr bwMode="auto">
          <a:xfrm>
            <a:off x="2627784" y="260648"/>
            <a:ext cx="3496744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2107srv001\staff$\kkowalska\Documents\My Pictures\little wolf ppt pics 25.2.14\rest of wolf pics\100_577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5688" b="9453"/>
          <a:stretch/>
        </p:blipFill>
        <p:spPr bwMode="auto">
          <a:xfrm>
            <a:off x="2915816" y="188640"/>
            <a:ext cx="3458560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401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5517232"/>
            <a:ext cx="7344816" cy="864096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Ready for take off...</a:t>
            </a:r>
            <a:endParaRPr lang="en-GB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6" name="Picture 2" descr="\\2107srv001\staff$\kkowalska\Documents\My Pictures\little wolf ppt pics 25.2.14\rest of wolf pics\100_577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68" t="5971" r="16833" b="13432"/>
          <a:stretch/>
        </p:blipFill>
        <p:spPr bwMode="auto">
          <a:xfrm>
            <a:off x="2627784" y="260648"/>
            <a:ext cx="3496744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51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5517232"/>
            <a:ext cx="7344816" cy="864096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Will he get to Little Wolf?</a:t>
            </a:r>
            <a:endParaRPr lang="en-GB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7" name="Picture 3" descr="\\2107srv001\staff$\kkowalska\Documents\My Pictures\little wolf ppt pics 25.2.14\by ch\100_32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09" r="5678" b="3143"/>
          <a:stretch/>
        </p:blipFill>
        <p:spPr bwMode="auto">
          <a:xfrm>
            <a:off x="2411760" y="293302"/>
            <a:ext cx="390814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057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672" y="5301208"/>
            <a:ext cx="5904656" cy="1224136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 is almost there when </a:t>
            </a:r>
            <a:endParaRPr lang="en-GB" dirty="0" smtClean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GB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 crashes into a star!</a:t>
            </a:r>
            <a:endParaRPr lang="en-GB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 descr="\\2107srv001\staff$\kkowalska\Documents\My Pictures\little wolf ppt pics 25.2.14\by ch\100_32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54" b="22985"/>
          <a:stretch/>
        </p:blipFill>
        <p:spPr bwMode="auto">
          <a:xfrm>
            <a:off x="2000250" y="260648"/>
            <a:ext cx="5143500" cy="465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539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9746" y="5517232"/>
            <a:ext cx="6400800" cy="864096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Big Wolves look around for something to use to make a ladder.</a:t>
            </a:r>
            <a:endParaRPr lang="en-GB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7" name="Picture 3" descr="\\2107srv001\staff$\kkowalska\Documents\My Pictures\little wolf ppt pics 25.2.14\rest of wolf pics\100_57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9" r="4236" b="3245"/>
          <a:stretch/>
        </p:blipFill>
        <p:spPr bwMode="auto">
          <a:xfrm>
            <a:off x="2634018" y="404665"/>
            <a:ext cx="3398292" cy="487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106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9746" y="5517232"/>
            <a:ext cx="6400800" cy="864096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They find some straw and </a:t>
            </a:r>
          </a:p>
          <a:p>
            <a:r>
              <a:rPr lang="en-GB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up Big Wolf goes...</a:t>
            </a:r>
            <a:endParaRPr lang="en-GB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050" name="Picture 2" descr="\\2107srv001\staff$\kkowalska\Documents\My Pictures\little wolf ppt pics 25.2.14\rest of wolf pics\100_57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98" t="9272" r="14028" b="9978"/>
          <a:stretch/>
        </p:blipFill>
        <p:spPr bwMode="auto">
          <a:xfrm>
            <a:off x="2627784" y="260648"/>
            <a:ext cx="3588775" cy="514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010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9746" y="5517232"/>
            <a:ext cx="6400800" cy="864096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They are so close now... but the ladder is very wobbly!</a:t>
            </a:r>
            <a:endParaRPr lang="en-GB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074" name="Picture 2" descr="\\2107srv001\staff$\kkowalska\Documents\My Pictures\little wolf ppt pics 25.2.14\100_57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20" t="7903" r="9074" b="7046"/>
          <a:stretch/>
        </p:blipFill>
        <p:spPr bwMode="auto">
          <a:xfrm>
            <a:off x="2552132" y="188640"/>
            <a:ext cx="3574405" cy="509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598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9746" y="5517232"/>
            <a:ext cx="6400800" cy="864096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straw is not strong enough!</a:t>
            </a:r>
            <a:endParaRPr lang="en-GB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098" name="Picture 2" descr="\\2107srv001\staff$\kkowalska\Documents\My Pictures\little wolf ppt pics 25.2.14\100_57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7" t="3163" r="12502" b="4422"/>
          <a:stretch/>
        </p:blipFill>
        <p:spPr bwMode="auto">
          <a:xfrm>
            <a:off x="2771800" y="188639"/>
            <a:ext cx="3600400" cy="52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838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5661248"/>
            <a:ext cx="6400800" cy="864096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One Wolf sets off in a rocket</a:t>
            </a:r>
            <a:r>
              <a:rPr lang="en-GB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GB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 a second hangs on at the back.</a:t>
            </a:r>
            <a:endParaRPr lang="en-GB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122" name="Picture 2" descr="\\2107srv001\staff$\kkowalska\Documents\My Pictures\little wolf ppt pics 25.2.14\rest of wolf pics\100_577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1" r="5215" b="8669"/>
          <a:stretch/>
        </p:blipFill>
        <p:spPr bwMode="auto">
          <a:xfrm>
            <a:off x="2627784" y="326189"/>
            <a:ext cx="387795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84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9746" y="5517232"/>
            <a:ext cx="6400800" cy="864096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Wolf falls and the</a:t>
            </a:r>
          </a:p>
          <a:p>
            <a:r>
              <a:rPr lang="en-GB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rocket keeps going.</a:t>
            </a:r>
            <a:endParaRPr lang="en-GB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146" name="Picture 2" descr="\\2107srv001\staff$\kkowalska\Documents\My Pictures\little wolf ppt pics 25.2.14\100_57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5" t="6925" r="4904" b="4308"/>
          <a:stretch/>
        </p:blipFill>
        <p:spPr bwMode="auto">
          <a:xfrm>
            <a:off x="2444647" y="260648"/>
            <a:ext cx="3899114" cy="516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953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4869160"/>
            <a:ext cx="6400800" cy="1270992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Little Wolf is busy with his Big Brothers when...</a:t>
            </a:r>
            <a:endParaRPr lang="en-GB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2" t="12572" r="22259" b="13143"/>
          <a:stretch/>
        </p:blipFill>
        <p:spPr bwMode="auto">
          <a:xfrm>
            <a:off x="477202" y="476672"/>
            <a:ext cx="3950781" cy="3007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7" t="9142" r="23865" b="16572"/>
          <a:stretch/>
        </p:blipFill>
        <p:spPr bwMode="auto">
          <a:xfrm>
            <a:off x="4572000" y="1844824"/>
            <a:ext cx="3888432" cy="3096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68640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9746" y="5517232"/>
            <a:ext cx="6400800" cy="864096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Rocket runs out of </a:t>
            </a:r>
          </a:p>
          <a:p>
            <a:r>
              <a:rPr lang="en-GB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fuel and has to land!</a:t>
            </a:r>
            <a:endParaRPr lang="en-GB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6" name="Picture 2" descr="\\2107srv001\staff$\kkowalska\Documents\My Pictures\little wolf ppt pics 25.2.14\rest of wolf pics\100_57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148"/>
          <a:stretch/>
        </p:blipFill>
        <p:spPr bwMode="auto">
          <a:xfrm>
            <a:off x="2555776" y="116632"/>
            <a:ext cx="3485502" cy="528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431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9746" y="5517232"/>
            <a:ext cx="6400800" cy="864096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Back to earth and </a:t>
            </a:r>
          </a:p>
          <a:p>
            <a:r>
              <a:rPr lang="en-GB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Little Wolf is still stuck!</a:t>
            </a:r>
            <a:endParaRPr lang="en-GB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050" name="Picture 2" descr="\\2107srv001\staff$\kkowalska\Documents\My Pictures\little wolf ppt pics 25.2.14\100_57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89"/>
          <a:stretch/>
        </p:blipFill>
        <p:spPr bwMode="auto">
          <a:xfrm>
            <a:off x="2267744" y="24205"/>
            <a:ext cx="3888432" cy="544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700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9746" y="5517232"/>
            <a:ext cx="6400800" cy="864096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Maybe some balloons can help?</a:t>
            </a:r>
            <a:endParaRPr lang="en-GB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074" name="Picture 2" descr="\\2107srv001\staff$\kkowalska\Documents\My Pictures\little wolf ppt pics 25.2.14\rest of wolf pics\100_578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37" t="7363" r="5423" b="7065"/>
          <a:stretch/>
        </p:blipFill>
        <p:spPr bwMode="auto">
          <a:xfrm>
            <a:off x="2555776" y="197251"/>
            <a:ext cx="361848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697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9746" y="5517232"/>
            <a:ext cx="6400800" cy="864096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Up Big Wolf goes.</a:t>
            </a:r>
            <a:endParaRPr lang="en-GB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098" name="Picture 2" descr="\\2107srv001\staff$\kkowalska\Documents\My Pictures\little wolf ppt pics 25.2.14\rest of wolf pics\100_578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90" t="8098" r="7771" b="5677"/>
          <a:stretch/>
        </p:blipFill>
        <p:spPr bwMode="auto">
          <a:xfrm>
            <a:off x="2498327" y="332817"/>
            <a:ext cx="3600400" cy="512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385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9746" y="5517232"/>
            <a:ext cx="6400800" cy="864096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 is almost there when...</a:t>
            </a:r>
          </a:p>
        </p:txBody>
      </p:sp>
      <p:pic>
        <p:nvPicPr>
          <p:cNvPr id="6146" name="Picture 2" descr="\\2107srv001\staff$\kkowalska\Documents\My Pictures\little wolf ppt pics 25.2.14\rest of wolf pics\100_578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37" t="2984" r="6219" b="5075"/>
          <a:stretch/>
        </p:blipFill>
        <p:spPr bwMode="auto">
          <a:xfrm>
            <a:off x="2699792" y="204716"/>
            <a:ext cx="3618446" cy="524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835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9218" y="5533044"/>
            <a:ext cx="5256584" cy="864096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last balloon pops </a:t>
            </a:r>
          </a:p>
          <a:p>
            <a:r>
              <a:rPr lang="en-GB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Big Wolf falls down!</a:t>
            </a:r>
            <a:endParaRPr lang="en-GB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6" name="Picture 2" descr="\\2107srv001\staff$\kkowalska\Documents\My Pictures\little wolf ppt pics 25.2.14\rest of wolf pics\100_578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63" t="15454" r="11681" b="10567"/>
          <a:stretch/>
        </p:blipFill>
        <p:spPr bwMode="auto">
          <a:xfrm>
            <a:off x="2411760" y="369080"/>
            <a:ext cx="3971500" cy="516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220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517232"/>
            <a:ext cx="8280920" cy="864096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Poor Little Wolf – </a:t>
            </a:r>
          </a:p>
          <a:p>
            <a:r>
              <a:rPr lang="en-GB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will he ever get down?</a:t>
            </a:r>
            <a:endParaRPr lang="en-GB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051" name="Picture 3" descr="\\2107srv001\staff$\kkowalska\Documents\My Pictures\little wolf ppt pics 25.2.14\rest of wolf pics\100_57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6" t="3715" r="7394" b="9278"/>
          <a:stretch/>
        </p:blipFill>
        <p:spPr bwMode="auto">
          <a:xfrm>
            <a:off x="2411760" y="260648"/>
            <a:ext cx="3991909" cy="520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9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9746" y="5517232"/>
            <a:ext cx="6400800" cy="1080120"/>
          </a:xfrm>
        </p:spPr>
        <p:txBody>
          <a:bodyPr>
            <a:noAutofit/>
          </a:bodyPr>
          <a:lstStyle/>
          <a:p>
            <a:r>
              <a:rPr lang="en-GB" sz="28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Big Wolf comes to the rescue with a </a:t>
            </a:r>
            <a:r>
              <a:rPr lang="en-GB" sz="28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trampoline powered </a:t>
            </a:r>
            <a:r>
              <a:rPr lang="en-GB" sz="28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by jet packs!</a:t>
            </a:r>
            <a:endParaRPr lang="en-GB" sz="2800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Picture 4" descr="\\2107srv001\staff$\kkowalska\Documents\My Pictures\little wolf ppt pics 25.2.14\rest of wolf pics\100_576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72" t="6843" r="11565" b="4586"/>
          <a:stretch/>
        </p:blipFill>
        <p:spPr bwMode="auto">
          <a:xfrm>
            <a:off x="2699792" y="233513"/>
            <a:ext cx="3444274" cy="518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509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9746" y="5517232"/>
            <a:ext cx="6400800" cy="864096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This looks like it might work!</a:t>
            </a:r>
            <a:endParaRPr lang="en-GB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Picture 5" descr="\\2107srv001\staff$\kkowalska\Documents\My Pictures\little wolf ppt pics 25.2.14\rest of wolf pics\100_577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10" t="11179" r="13848" b="6358"/>
          <a:stretch/>
        </p:blipFill>
        <p:spPr bwMode="auto">
          <a:xfrm>
            <a:off x="2483769" y="260648"/>
            <a:ext cx="362445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543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9746" y="5517232"/>
            <a:ext cx="6400800" cy="864096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Oh No! Power Failure!</a:t>
            </a:r>
            <a:endParaRPr lang="en-GB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6" descr="\\2107srv001\staff$\kkowalska\Documents\My Pictures\little wolf ppt pics 25.2.14\rest of wolf pics\100_577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21" t="5736" r="10800" b="12460"/>
          <a:stretch/>
        </p:blipFill>
        <p:spPr bwMode="auto">
          <a:xfrm>
            <a:off x="2771800" y="188640"/>
            <a:ext cx="3491093" cy="504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121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4869160"/>
            <a:ext cx="6400800" cy="864096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...he stops, </a:t>
            </a:r>
            <a:endParaRPr lang="en-GB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6" t="10286" r="24508" b="13714"/>
          <a:stretch/>
        </p:blipFill>
        <p:spPr bwMode="auto">
          <a:xfrm>
            <a:off x="1907704" y="620688"/>
            <a:ext cx="5400600" cy="41764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76118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5517232"/>
            <a:ext cx="7848872" cy="864096"/>
          </a:xfrm>
        </p:spPr>
        <p:txBody>
          <a:bodyPr>
            <a:normAutofit fontScale="92500"/>
          </a:bodyPr>
          <a:lstStyle/>
          <a:p>
            <a:r>
              <a:rPr lang="en-GB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It looks like Little Wolf will have to wait!</a:t>
            </a:r>
            <a:endParaRPr lang="en-GB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Picture 2" descr="\\2107srv001\staff$\kkowalska\Documents\My Pictures\little wolf ppt pics 25.2.14\rest of wolf pics\100_577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06" t="2009" r="7905" b="12940"/>
          <a:stretch/>
        </p:blipFill>
        <p:spPr bwMode="auto">
          <a:xfrm>
            <a:off x="2771800" y="232011"/>
            <a:ext cx="3216581" cy="499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203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9746" y="5517232"/>
            <a:ext cx="6400800" cy="864096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can the wolves try next?</a:t>
            </a:r>
            <a:endParaRPr lang="en-GB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7174802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517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4664"/>
            <a:ext cx="5133975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1560" y="5373216"/>
            <a:ext cx="77768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Just as they have given up, the Sun comes up, the Moon goes down and...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493949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4941168"/>
            <a:ext cx="7110994" cy="1224136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...Little Wolf is brought back </a:t>
            </a:r>
          </a:p>
          <a:p>
            <a:r>
              <a:rPr lang="en-GB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 Earth safe and sound!</a:t>
            </a:r>
            <a:endParaRPr lang="en-GB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2654"/>
            <a:ext cx="6308652" cy="454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1338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5373216"/>
            <a:ext cx="7110994" cy="792088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Welcome Back Little Wolf!</a:t>
            </a:r>
            <a:endParaRPr lang="en-GB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48680"/>
            <a:ext cx="63055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7926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5373216"/>
            <a:ext cx="7110994" cy="792088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 are so glad you’re home!</a:t>
            </a:r>
            <a:endParaRPr lang="en-GB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52735"/>
            <a:ext cx="6264696" cy="34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998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7772400" cy="1470025"/>
          </a:xfrm>
        </p:spPr>
        <p:txBody>
          <a:bodyPr>
            <a:normAutofit/>
          </a:bodyPr>
          <a:lstStyle/>
          <a:p>
            <a:r>
              <a:rPr lang="en-GB" sz="60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Credits</a:t>
            </a:r>
            <a:endParaRPr lang="en-GB" sz="6000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700808"/>
            <a:ext cx="8424936" cy="4752528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Jet Pack: Beth, George, Jasmine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dirty="0" smtClean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Straw Ladder: Alicia, </a:t>
            </a:r>
            <a:r>
              <a:rPr lang="en-GB" sz="2800" dirty="0" err="1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Dulcie</a:t>
            </a:r>
            <a:r>
              <a:rPr lang="en-GB" sz="28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Max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dirty="0" smtClean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Rocket: Gemma, </a:t>
            </a:r>
            <a:r>
              <a:rPr lang="en-GB" sz="2800" dirty="0" err="1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Izzy</a:t>
            </a:r>
            <a:r>
              <a:rPr lang="en-GB" sz="28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C, Gemma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dirty="0" smtClean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Jet Pack Trampoline: Fin M, </a:t>
            </a:r>
            <a:r>
              <a:rPr lang="en-GB" sz="2800" dirty="0" err="1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Izzy</a:t>
            </a:r>
            <a:r>
              <a:rPr lang="en-GB" sz="28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JB, Ramiro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dirty="0" smtClean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Balloons: Julia, Katie, Taylor</a:t>
            </a:r>
          </a:p>
          <a:p>
            <a:endParaRPr lang="en-GB" sz="5400" dirty="0" smtClean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GB" sz="5400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64500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5517232"/>
            <a:ext cx="6400800" cy="864096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r>
              <a:rPr lang="en-GB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nd notices the Moon!</a:t>
            </a:r>
            <a:endParaRPr lang="en-GB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6672"/>
            <a:ext cx="6408712" cy="509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520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5373216"/>
            <a:ext cx="6400800" cy="864096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Moon comes down to play...</a:t>
            </a:r>
            <a:endParaRPr lang="en-GB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7" t="9142" r="22580" b="18858"/>
          <a:stretch/>
        </p:blipFill>
        <p:spPr bwMode="auto">
          <a:xfrm>
            <a:off x="1331640" y="620688"/>
            <a:ext cx="6480720" cy="43204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39996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5384490"/>
            <a:ext cx="6976864" cy="864096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...but Little Wolf gets carried away!</a:t>
            </a:r>
            <a:endParaRPr lang="en-GB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711" y="332656"/>
            <a:ext cx="6264696" cy="505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3591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9746" y="5517232"/>
            <a:ext cx="6400800" cy="864096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So Little Wolf is stuck!</a:t>
            </a:r>
            <a:endParaRPr lang="en-GB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0648"/>
            <a:ext cx="4076773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6062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9746" y="5517232"/>
            <a:ext cx="6400800" cy="864096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How will he get down?</a:t>
            </a:r>
            <a:endParaRPr lang="en-GB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6550555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734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9746" y="5517232"/>
            <a:ext cx="6400800" cy="864096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Big Wolves try everything...</a:t>
            </a:r>
            <a:endParaRPr lang="en-GB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383" y="332656"/>
            <a:ext cx="6407167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750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348</Words>
  <Application>Microsoft Office PowerPoint</Application>
  <PresentationFormat>On-screen Show (4:3)</PresentationFormat>
  <Paragraphs>55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Little Wolf:  the Rescue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Credits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Little Wolf</dc:title>
  <dc:creator>k</dc:creator>
  <cp:lastModifiedBy>k</cp:lastModifiedBy>
  <cp:revision>78</cp:revision>
  <dcterms:created xsi:type="dcterms:W3CDTF">2014-02-16T19:30:16Z</dcterms:created>
  <dcterms:modified xsi:type="dcterms:W3CDTF">2014-03-07T08:59:00Z</dcterms:modified>
</cp:coreProperties>
</file>