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71" r:id="rId10"/>
    <p:sldId id="280" r:id="rId11"/>
    <p:sldId id="279" r:id="rId12"/>
    <p:sldId id="278" r:id="rId13"/>
    <p:sldId id="268" r:id="rId14"/>
    <p:sldId id="269" r:id="rId15"/>
    <p:sldId id="283" r:id="rId16"/>
    <p:sldId id="284" r:id="rId17"/>
    <p:sldId id="285" r:id="rId18"/>
    <p:sldId id="282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72" r:id="rId30"/>
    <p:sldId id="274" r:id="rId31"/>
    <p:sldId id="273" r:id="rId32"/>
    <p:sldId id="275" r:id="rId33"/>
    <p:sldId id="276" r:id="rId34"/>
    <p:sldId id="25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6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3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3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0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8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8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8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5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5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0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02B8-6E9A-4C17-9685-58B5C7C3FE03}" type="datetimeFigureOut">
              <a:rPr lang="en-GB" smtClean="0"/>
              <a:t>07/03/2014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7ED97-D1BD-498E-A332-65A812D98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7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7.wdp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80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Little Wolf: </a:t>
            </a:r>
            <a:br>
              <a:rPr lang="en-GB" sz="80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80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Rescue</a:t>
            </a:r>
            <a:endParaRPr lang="en-GB" sz="8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22907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63632" y="4725144"/>
            <a:ext cx="7264896" cy="1393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 previously unseen scenes</a:t>
            </a:r>
          </a:p>
          <a:p>
            <a:r>
              <a:rPr lang="en-GB" sz="54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Burgundy Class</a:t>
            </a:r>
            <a:endParaRPr lang="en-GB" sz="5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14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17232"/>
            <a:ext cx="7344816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go up in </a:t>
            </a:r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special </a:t>
            </a:r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aeroplane</a:t>
            </a:r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7" descr="\\2107srv001\staff$\kkowalska\Documents\My Pictures\little wolf ppt pics 25.2.14\100_57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4" r="6000" b="3183"/>
          <a:stretch/>
        </p:blipFill>
        <p:spPr bwMode="auto">
          <a:xfrm>
            <a:off x="2524835" y="260648"/>
            <a:ext cx="3521123" cy="50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is fuelled by Fizzy Pop.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8" descr="\\2107srv001\staff$\kkowalska\Documents\My Pictures\little wolf ppt pics 25.2.14\100_57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2" r="2729"/>
          <a:stretch/>
        </p:blipFill>
        <p:spPr bwMode="auto">
          <a:xfrm>
            <a:off x="2555776" y="188640"/>
            <a:ext cx="36166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0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Big Wolf gets thirsty and...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33" name="Picture 9" descr="\\2107srv001\staff$\kkowalska\Documents\My Pictures\little wolf ppt pics 25.2.14\100_5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600400" cy="48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1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...the Fizzy Pop runs out!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6" descr="\\2107srv001\staff$\kkowalska\Documents\My Pictures\little wolf ppt pics 25.2.14\100_57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74"/>
          <a:stretch/>
        </p:blipFill>
        <p:spPr bwMode="auto">
          <a:xfrm>
            <a:off x="2699792" y="548680"/>
            <a:ext cx="316874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9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Wolves fetch a trampoline...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\\2107srv001\staff$\kkowalska\Documents\My Pictures\little wolf ppt pics 25.2.14\100_57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9" r="9074" b="5482"/>
          <a:stretch/>
        </p:blipFill>
        <p:spPr bwMode="auto">
          <a:xfrm>
            <a:off x="2627784" y="188640"/>
            <a:ext cx="3528392" cy="52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3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...and start to bounce higher...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\\2107srv001\staff$\kkowalska\Documents\My Pictures\little wolf ppt pics 25.2.14\100_57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9" r="3863"/>
          <a:stretch/>
        </p:blipFill>
        <p:spPr bwMode="auto">
          <a:xfrm>
            <a:off x="2555776" y="260648"/>
            <a:ext cx="3625680" cy="519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8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...and higher!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\\2107srv001\staff$\kkowalska\Documents\My Pictures\little wolf ppt pics 25.2.14\100_57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" r="8364" b="5429"/>
          <a:stretch/>
        </p:blipFill>
        <p:spPr bwMode="auto">
          <a:xfrm>
            <a:off x="2764263" y="332656"/>
            <a:ext cx="36245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5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Oops!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\\2107srv001\staff$\kkowalska\Documents\My Pictures\little wolf ppt pics 25.2.14\100_57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4" t="1890" r="5589"/>
          <a:stretch/>
        </p:blipFill>
        <p:spPr bwMode="auto">
          <a:xfrm>
            <a:off x="2647665" y="286602"/>
            <a:ext cx="3507475" cy="50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9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What will they try next?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\\2107srv001\staff$\kkowalska\Documents\My Pictures\little wolf ppt pics 25.2.14\100_3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86230"/>
            <a:ext cx="345664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3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One Wolf fetches a ladder...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\\2107srv001\staff$\kkowalska\Documents\My Pictures\little wolf ppt pics 25.2.14\100_31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91"/>
          <a:stretch/>
        </p:blipFill>
        <p:spPr bwMode="auto">
          <a:xfrm>
            <a:off x="2411760" y="188640"/>
            <a:ext cx="3672408" cy="52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1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27099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Little Wolf is busy with his Big Brothers when...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12572" r="22259" b="13143"/>
          <a:stretch/>
        </p:blipFill>
        <p:spPr bwMode="auto">
          <a:xfrm>
            <a:off x="477202" y="476672"/>
            <a:ext cx="3950781" cy="3007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 t="9142" r="23865" b="16572"/>
          <a:stretch/>
        </p:blipFill>
        <p:spPr bwMode="auto">
          <a:xfrm>
            <a:off x="4572000" y="1844824"/>
            <a:ext cx="3888432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864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...but it is very wobbly!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\\2107srv001\staff$\kkowalska\Documents\My Pictures\little wolf ppt pics 25.2.14\100_31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78" r="5330"/>
          <a:stretch/>
        </p:blipFill>
        <p:spPr bwMode="auto">
          <a:xfrm>
            <a:off x="2627784" y="620688"/>
            <a:ext cx="3429482" cy="46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0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Big Wolf has to come down!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\\2107srv001\staff$\kkowalska\Documents\My Pictures\little wolf ppt pics 25.2.14\100_3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913931" cy="52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32" y="5661248"/>
            <a:ext cx="8136904" cy="864096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Maybe a giant snowman will do the trick...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2" descr="\\2107srv001\staff$\kkowalska\Documents\My Pictures\little wolf ppt pics 25.2.14\100_57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3" r="5685" b="4504"/>
          <a:stretch/>
        </p:blipFill>
        <p:spPr bwMode="auto">
          <a:xfrm>
            <a:off x="2627784" y="332656"/>
            <a:ext cx="364094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2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32" y="5661248"/>
            <a:ext cx="8136904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Big Wolf starts to climb.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7" name="Picture 3" descr="\\2107srv001\staff$\kkowalska\Documents\My Pictures\little wolf ppt pics 25.2.14\100_57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6" t="1931" r="5503" b="4903"/>
          <a:stretch/>
        </p:blipFill>
        <p:spPr bwMode="auto">
          <a:xfrm>
            <a:off x="2429819" y="232013"/>
            <a:ext cx="3798883" cy="5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3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32" y="5661248"/>
            <a:ext cx="8136904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 is almost there when...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 descr="\\2107srv001\staff$\kkowalska\Documents\My Pictures\little wolf ppt pics 25.2.14\100_57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0" t="2039" r="8372" b="2689"/>
          <a:stretch/>
        </p:blipFill>
        <p:spPr bwMode="auto">
          <a:xfrm>
            <a:off x="2699792" y="404664"/>
            <a:ext cx="3575713" cy="52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9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661248"/>
            <a:ext cx="6442008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Bless You, Little Wolf!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\\2107srv001\staff$\kkowalska\Documents\My Pictures\little wolf ppt pics 25.2.14\100_57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2" t="2931" r="13534" b="8107"/>
          <a:stretch/>
        </p:blipFill>
        <p:spPr bwMode="auto">
          <a:xfrm>
            <a:off x="2422956" y="253664"/>
            <a:ext cx="3528392" cy="52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98795" l="0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86" r="15330"/>
          <a:stretch/>
        </p:blipFill>
        <p:spPr bwMode="auto">
          <a:xfrm rot="20600454">
            <a:off x="4472203" y="1442623"/>
            <a:ext cx="1090006" cy="41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217" y="5722517"/>
            <a:ext cx="6442008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Wolves try a </a:t>
            </a:r>
            <a:r>
              <a:rPr lang="en-GB" dirty="0" err="1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catapault</a:t>
            </a:r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\\2107srv001\staff$\kkowalska\Documents\My Pictures\little wolf ppt pics 25.2.14\100_57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4" r="3339" b="3722"/>
          <a:stretch/>
        </p:blipFill>
        <p:spPr bwMode="auto">
          <a:xfrm>
            <a:off x="2627784" y="260648"/>
            <a:ext cx="3726875" cy="546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4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217" y="5722517"/>
            <a:ext cx="6442008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Aim...      </a:t>
            </a:r>
            <a:r>
              <a:rPr lang="en-GB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nd FIRE!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7" name="Picture 3" descr="\\2107srv001\staff$\kkowalska\Documents\My Pictures\little wolf ppt pics 25.2.14\100_57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0" t="6144" r="10117" b="4895"/>
          <a:stretch/>
        </p:blipFill>
        <p:spPr bwMode="auto">
          <a:xfrm>
            <a:off x="2627784" y="368490"/>
            <a:ext cx="3687482" cy="52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217" y="5722517"/>
            <a:ext cx="6442008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Oh dear!  They missed again!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\\2107srv001\staff$\kkowalska\Documents\My Pictures\little wolf ppt pics 25.2.14\100_57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9" t="3825" r="9335" b="1665"/>
          <a:stretch/>
        </p:blipFill>
        <p:spPr bwMode="auto">
          <a:xfrm>
            <a:off x="2771800" y="476672"/>
            <a:ext cx="349080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0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othing seems to work!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7480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51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...he stops, 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10286" r="24508" b="13714"/>
          <a:stretch/>
        </p:blipFill>
        <p:spPr bwMode="auto">
          <a:xfrm>
            <a:off x="1907704" y="620688"/>
            <a:ext cx="540060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611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1339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37321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Finally the Sun comes up, the Moon goes down and...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9394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7110994" cy="122413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...Little Wolf is brought back </a:t>
            </a:r>
          </a:p>
          <a:p>
            <a:r>
              <a:rPr lang="en-GB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Earth safe and sound!</a:t>
            </a:r>
            <a:endParaRPr lang="en-GB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4"/>
            <a:ext cx="6308652" cy="45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3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5373216"/>
            <a:ext cx="7110994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Back Little Wolf!</a:t>
            </a:r>
            <a:endParaRPr lang="en-GB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305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92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5373216"/>
            <a:ext cx="7110994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are so glad you’re home!</a:t>
            </a:r>
            <a:endParaRPr lang="en-GB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5"/>
            <a:ext cx="6264696" cy="34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99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Credits</a:t>
            </a:r>
            <a:endParaRPr lang="en-GB" sz="48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484784"/>
            <a:ext cx="842493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Aeroplane: Ella, Kyla, Leonie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Trampoline: Emily, Joseph Su, Emily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Ladder: Finn D, Finley, Polly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Snowman: Marc, </a:t>
            </a:r>
            <a:r>
              <a:rPr lang="en-GB" sz="2800" dirty="0" err="1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Orla</a:t>
            </a:r>
            <a:r>
              <a:rPr lang="en-GB" sz="2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Sam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Catapault</a:t>
            </a:r>
            <a:r>
              <a:rPr lang="en-GB" sz="28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Joseph Sa, </a:t>
            </a:r>
            <a:r>
              <a:rPr lang="en-GB" sz="2800" dirty="0" err="1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Szymon</a:t>
            </a:r>
            <a:r>
              <a:rPr lang="en-GB" sz="280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Thomas</a:t>
            </a:r>
            <a:endParaRPr lang="en-GB" sz="2800" dirty="0" smtClean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5400" dirty="0" smtClean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5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450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nd notices the Moon!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408712" cy="509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52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Moon comes down to play...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7" t="9142" r="22580" b="18858"/>
          <a:stretch/>
        </p:blipFill>
        <p:spPr bwMode="auto">
          <a:xfrm>
            <a:off x="1331640" y="620688"/>
            <a:ext cx="648072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999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384490"/>
            <a:ext cx="6976864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...but Little Wolf gets carried away!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11" y="332656"/>
            <a:ext cx="6264696" cy="505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59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 Little Wolf is stuck!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07677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6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will he get down?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55055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746" y="5517232"/>
            <a:ext cx="6400800" cy="86409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Big Wolves try everything...</a:t>
            </a:r>
            <a:endParaRPr lang="en-GB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83" y="332656"/>
            <a:ext cx="64071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5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263</Words>
  <Application>Microsoft Office PowerPoint</Application>
  <PresentationFormat>On-screen Show (4:3)</PresentationFormat>
  <Paragraphs>46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Little Wolf:  the Rescue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Wolf</dc:title>
  <dc:creator>k</dc:creator>
  <cp:lastModifiedBy>k</cp:lastModifiedBy>
  <cp:revision>53</cp:revision>
  <dcterms:created xsi:type="dcterms:W3CDTF">2014-02-16T19:30:16Z</dcterms:created>
  <dcterms:modified xsi:type="dcterms:W3CDTF">2014-03-07T09:21:52Z</dcterms:modified>
</cp:coreProperties>
</file>