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7021500" cx="9324975"/>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12">
          <p15:clr>
            <a:srgbClr val="A4A3A4"/>
          </p15:clr>
        </p15:guide>
        <p15:guide id="2" pos="2937">
          <p15:clr>
            <a:srgbClr val="A4A3A4"/>
          </p15:clr>
        </p15:guide>
      </p15:sldGuideLst>
    </p:ext>
    <p:ext uri="{2D200454-40CA-4A62-9FC3-DE9A4176ACB9}">
      <p15:notesGuideLst>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12" orient="horz"/>
        <p:guide pos="2937"/>
      </p:guideLst>
    </p:cSldViewPr>
  </p:slideViewPr>
  <p:notesViewPr>
    <p:cSldViewPr snapToGrid="0">
      <p:cViewPr varScale="1">
        <p:scale>
          <a:sx n="100" d="100"/>
          <a:sy n="100" d="100"/>
        </p:scale>
        <p:origin x="0" y="0"/>
      </p:cViewPr>
      <p:guideLst>
        <p:guide pos="3127" orient="horz"/>
        <p:guide pos="2141"/>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2945659" cy="496332"/>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4" y="0"/>
            <a:ext cx="2945659" cy="496332"/>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9428583"/>
            <a:ext cx="2945659" cy="49633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1: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54" name="Google Shape;154;p1: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55" name="Google Shape;155;p1: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eb9a8bfefe_0_8:notes"/>
          <p:cNvSpPr/>
          <p:nvPr>
            <p:ph idx="2" type="sldImg"/>
          </p:nvPr>
        </p:nvSpPr>
        <p:spPr>
          <a:xfrm>
            <a:off x="927100" y="744538"/>
            <a:ext cx="49434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1" name="Google Shape;231;geb9a8bfefe_0_8:notes"/>
          <p:cNvSpPr txBox="1"/>
          <p:nvPr>
            <p:ph idx="1" type="body"/>
          </p:nvPr>
        </p:nvSpPr>
        <p:spPr>
          <a:xfrm>
            <a:off x="679768" y="4715154"/>
            <a:ext cx="5438100" cy="4467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32" name="Google Shape;232;geb9a8bfefe_0_8:notes"/>
          <p:cNvSpPr txBox="1"/>
          <p:nvPr>
            <p:ph idx="3" type="hdr"/>
          </p:nvPr>
        </p:nvSpPr>
        <p:spPr>
          <a:xfrm>
            <a:off x="1" y="0"/>
            <a:ext cx="2945700" cy="49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233" name="Google Shape;233;geb9a8bfefe_0_8:notes"/>
          <p:cNvSpPr txBox="1"/>
          <p:nvPr>
            <p:ph idx="12" type="sldNum"/>
          </p:nvPr>
        </p:nvSpPr>
        <p:spPr>
          <a:xfrm>
            <a:off x="3850444" y="9428583"/>
            <a:ext cx="2945700" cy="496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0: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0: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40" name="Google Shape;240;p10: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241" name="Google Shape;241;p10: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1: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1: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49" name="Google Shape;249;p11: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250" name="Google Shape;250;p11: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41fa73d5c7_0_20:notes"/>
          <p:cNvSpPr/>
          <p:nvPr>
            <p:ph idx="2" type="sldImg"/>
          </p:nvPr>
        </p:nvSpPr>
        <p:spPr>
          <a:xfrm>
            <a:off x="927100" y="744538"/>
            <a:ext cx="49434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g41fa73d5c7_0_20:notes"/>
          <p:cNvSpPr txBox="1"/>
          <p:nvPr>
            <p:ph idx="1" type="body"/>
          </p:nvPr>
        </p:nvSpPr>
        <p:spPr>
          <a:xfrm>
            <a:off x="679768" y="4715154"/>
            <a:ext cx="5438100" cy="4467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63" name="Google Shape;163;g41fa73d5c7_0_20:notes"/>
          <p:cNvSpPr txBox="1"/>
          <p:nvPr>
            <p:ph idx="12" type="sldNum"/>
          </p:nvPr>
        </p:nvSpPr>
        <p:spPr>
          <a:xfrm>
            <a:off x="3850444" y="9428583"/>
            <a:ext cx="2945700" cy="496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64" name="Google Shape;164;g41fa73d5c7_0_20:notes"/>
          <p:cNvSpPr txBox="1"/>
          <p:nvPr>
            <p:ph idx="3" type="hdr"/>
          </p:nvPr>
        </p:nvSpPr>
        <p:spPr>
          <a:xfrm>
            <a:off x="1" y="0"/>
            <a:ext cx="2945700" cy="49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41fa73d5c7_0_12:notes"/>
          <p:cNvSpPr/>
          <p:nvPr>
            <p:ph idx="2" type="sldImg"/>
          </p:nvPr>
        </p:nvSpPr>
        <p:spPr>
          <a:xfrm>
            <a:off x="927100" y="744538"/>
            <a:ext cx="49434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g41fa73d5c7_0_12:notes"/>
          <p:cNvSpPr txBox="1"/>
          <p:nvPr>
            <p:ph idx="1" type="body"/>
          </p:nvPr>
        </p:nvSpPr>
        <p:spPr>
          <a:xfrm>
            <a:off x="679768" y="4715154"/>
            <a:ext cx="5438100" cy="4467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72" name="Google Shape;172;g41fa73d5c7_0_12:notes"/>
          <p:cNvSpPr txBox="1"/>
          <p:nvPr>
            <p:ph idx="3" type="hdr"/>
          </p:nvPr>
        </p:nvSpPr>
        <p:spPr>
          <a:xfrm>
            <a:off x="1" y="0"/>
            <a:ext cx="2945700" cy="49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173" name="Google Shape;173;g41fa73d5c7_0_12:notes"/>
          <p:cNvSpPr txBox="1"/>
          <p:nvPr>
            <p:ph idx="12" type="sldNum"/>
          </p:nvPr>
        </p:nvSpPr>
        <p:spPr>
          <a:xfrm>
            <a:off x="3850444" y="9428583"/>
            <a:ext cx="2945700" cy="496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96beca06b1_0_0:notes"/>
          <p:cNvSpPr/>
          <p:nvPr>
            <p:ph idx="2" type="sldImg"/>
          </p:nvPr>
        </p:nvSpPr>
        <p:spPr>
          <a:xfrm>
            <a:off x="927100" y="744538"/>
            <a:ext cx="49434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g96beca06b1_0_0:notes"/>
          <p:cNvSpPr txBox="1"/>
          <p:nvPr>
            <p:ph idx="1" type="body"/>
          </p:nvPr>
        </p:nvSpPr>
        <p:spPr>
          <a:xfrm>
            <a:off x="679768" y="4715154"/>
            <a:ext cx="5438100" cy="4467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81" name="Google Shape;181;g96beca06b1_0_0:notes"/>
          <p:cNvSpPr txBox="1"/>
          <p:nvPr>
            <p:ph idx="3" type="hdr"/>
          </p:nvPr>
        </p:nvSpPr>
        <p:spPr>
          <a:xfrm>
            <a:off x="1" y="0"/>
            <a:ext cx="2945700" cy="49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182" name="Google Shape;182;g96beca06b1_0_0:notes"/>
          <p:cNvSpPr txBox="1"/>
          <p:nvPr>
            <p:ph idx="12" type="sldNum"/>
          </p:nvPr>
        </p:nvSpPr>
        <p:spPr>
          <a:xfrm>
            <a:off x="3850444" y="9428583"/>
            <a:ext cx="2945700" cy="496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b9a8bfefe_0_0:notes"/>
          <p:cNvSpPr/>
          <p:nvPr>
            <p:ph idx="2" type="sldImg"/>
          </p:nvPr>
        </p:nvSpPr>
        <p:spPr>
          <a:xfrm>
            <a:off x="927100" y="744538"/>
            <a:ext cx="49434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geb9a8bfefe_0_0:notes"/>
          <p:cNvSpPr txBox="1"/>
          <p:nvPr>
            <p:ph idx="1" type="body"/>
          </p:nvPr>
        </p:nvSpPr>
        <p:spPr>
          <a:xfrm>
            <a:off x="679768" y="4715154"/>
            <a:ext cx="5438100" cy="4467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89" name="Google Shape;189;geb9a8bfefe_0_0:notes"/>
          <p:cNvSpPr txBox="1"/>
          <p:nvPr>
            <p:ph idx="3" type="hdr"/>
          </p:nvPr>
        </p:nvSpPr>
        <p:spPr>
          <a:xfrm>
            <a:off x="1" y="0"/>
            <a:ext cx="2945700" cy="49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190" name="Google Shape;190;geb9a8bfefe_0_0:notes"/>
          <p:cNvSpPr txBox="1"/>
          <p:nvPr>
            <p:ph idx="12" type="sldNum"/>
          </p:nvPr>
        </p:nvSpPr>
        <p:spPr>
          <a:xfrm>
            <a:off x="3850444" y="9428583"/>
            <a:ext cx="2945700" cy="496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5: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5: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98" name="Google Shape;198;p5: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199" name="Google Shape;199;p5: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7: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7: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07" name="Google Shape;207;p7: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208" name="Google Shape;208;p7: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8: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4" name="Google Shape;214;p8: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15" name="Google Shape;215;p8: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216" name="Google Shape;216;p8: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6:notes"/>
          <p:cNvSpPr/>
          <p:nvPr>
            <p:ph idx="2" type="sldImg"/>
          </p:nvPr>
        </p:nvSpPr>
        <p:spPr>
          <a:xfrm>
            <a:off x="927100" y="744538"/>
            <a:ext cx="494347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6:notes"/>
          <p:cNvSpPr txBox="1"/>
          <p:nvPr>
            <p:ph idx="1" type="body"/>
          </p:nvPr>
        </p:nvSpPr>
        <p:spPr>
          <a:xfrm>
            <a:off x="679768" y="4715154"/>
            <a:ext cx="5438140" cy="44669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24" name="Google Shape;224;p6:notes"/>
          <p:cNvSpPr txBox="1"/>
          <p:nvPr>
            <p:ph idx="3" type="hdr"/>
          </p:nvPr>
        </p:nvSpPr>
        <p:spPr>
          <a:xfrm>
            <a:off x="1" y="0"/>
            <a:ext cx="2945659" cy="496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New to Year 2</a:t>
            </a:r>
            <a:endParaRPr b="0" i="0" sz="1200" u="none" cap="none" strike="noStrike">
              <a:solidFill>
                <a:schemeClr val="dk1"/>
              </a:solidFill>
              <a:latin typeface="Calibri"/>
              <a:ea typeface="Calibri"/>
              <a:cs typeface="Calibri"/>
              <a:sym typeface="Calibri"/>
            </a:endParaRPr>
          </a:p>
        </p:txBody>
      </p:sp>
      <p:sp>
        <p:nvSpPr>
          <p:cNvPr id="225" name="Google Shape;225;p6:notes"/>
          <p:cNvSpPr txBox="1"/>
          <p:nvPr>
            <p:ph idx="12" type="sldNum"/>
          </p:nvPr>
        </p:nvSpPr>
        <p:spPr>
          <a:xfrm>
            <a:off x="3850444"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3" name="Shape 73"/>
        <p:cNvGrpSpPr/>
        <p:nvPr/>
      </p:nvGrpSpPr>
      <p:grpSpPr>
        <a:xfrm>
          <a:off x="0" y="0"/>
          <a:ext cx="0" cy="0"/>
          <a:chOff x="0" y="0"/>
          <a:chExt cx="0" cy="0"/>
        </a:xfrm>
      </p:grpSpPr>
      <p:sp>
        <p:nvSpPr>
          <p:cNvPr id="74" name="Google Shape;74;p2"/>
          <p:cNvSpPr txBox="1"/>
          <p:nvPr>
            <p:ph type="ctrTitle"/>
          </p:nvPr>
        </p:nvSpPr>
        <p:spPr>
          <a:xfrm>
            <a:off x="1029420" y="3386212"/>
            <a:ext cx="7258041" cy="1505074"/>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Clr>
                <a:schemeClr val="lt1"/>
              </a:buClr>
              <a:buSzPts val="4100"/>
              <a:buFont typeface="Verdana"/>
              <a:buNone/>
              <a:defRPr b="0" i="0" sz="41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75" name="Google Shape;75;p2"/>
          <p:cNvSpPr txBox="1"/>
          <p:nvPr>
            <p:ph idx="1" type="subTitle"/>
          </p:nvPr>
        </p:nvSpPr>
        <p:spPr>
          <a:xfrm>
            <a:off x="1029420" y="4891285"/>
            <a:ext cx="7258041" cy="881959"/>
          </a:xfrm>
          <a:prstGeom prst="rect">
            <a:avLst/>
          </a:prstGeom>
          <a:noFill/>
          <a:ln>
            <a:noFill/>
          </a:ln>
        </p:spPr>
        <p:txBody>
          <a:bodyPr anchorCtr="0" anchor="t" bIns="46700" lIns="93400" spcFirstLastPara="1" rIns="93400" wrap="square" tIns="46700">
            <a:noAutofit/>
          </a:bodyPr>
          <a:lstStyle>
            <a:lvl1pPr lvl="0" marR="0" rtl="0" algn="l">
              <a:spcBef>
                <a:spcPts val="400"/>
              </a:spcBef>
              <a:spcAft>
                <a:spcPts val="0"/>
              </a:spcAft>
              <a:buClr>
                <a:schemeClr val="lt2"/>
              </a:buClr>
              <a:buSzPts val="2000"/>
              <a:buFont typeface="Noto Sans Symbols"/>
              <a:buNone/>
              <a:defRPr b="0" i="0" sz="2000" u="none" cap="none" strike="noStrike">
                <a:solidFill>
                  <a:schemeClr val="lt2"/>
                </a:solidFill>
                <a:latin typeface="Verdana"/>
                <a:ea typeface="Verdana"/>
                <a:cs typeface="Verdana"/>
                <a:sym typeface="Verdana"/>
              </a:defRPr>
            </a:lvl1pPr>
            <a:lvl2pPr lvl="1" marR="0" rtl="0" algn="ctr">
              <a:spcBef>
                <a:spcPts val="613"/>
              </a:spcBef>
              <a:spcAft>
                <a:spcPts val="0"/>
              </a:spcAft>
              <a:buClr>
                <a:schemeClr val="lt2"/>
              </a:buClr>
              <a:buSzPts val="1600"/>
              <a:buFont typeface="Noto Sans Symbols"/>
              <a:buNone/>
              <a:defRPr b="0" i="0" sz="1600" u="none" cap="none" strike="noStrike">
                <a:solidFill>
                  <a:schemeClr val="lt1"/>
                </a:solidFill>
                <a:latin typeface="Verdana"/>
                <a:ea typeface="Verdana"/>
                <a:cs typeface="Verdana"/>
                <a:sym typeface="Verdana"/>
              </a:defRPr>
            </a:lvl2pPr>
            <a:lvl3pPr lvl="2" marR="0" rtl="0" algn="ctr">
              <a:spcBef>
                <a:spcPts val="613"/>
              </a:spcBef>
              <a:spcAft>
                <a:spcPts val="0"/>
              </a:spcAft>
              <a:buClr>
                <a:schemeClr val="lt2"/>
              </a:buClr>
              <a:buSzPts val="1400"/>
              <a:buFont typeface="Noto Sans Symbols"/>
              <a:buNone/>
              <a:defRPr b="0" i="0" sz="1400" u="none" cap="none" strike="noStrike">
                <a:solidFill>
                  <a:schemeClr val="lt1"/>
                </a:solidFill>
                <a:latin typeface="Verdana"/>
                <a:ea typeface="Verdana"/>
                <a:cs typeface="Verdana"/>
                <a:sym typeface="Verdana"/>
              </a:defRPr>
            </a:lvl3pPr>
            <a:lvl4pPr lvl="3" marR="0" rtl="0" algn="ctr">
              <a:spcBef>
                <a:spcPts val="613"/>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4pPr>
            <a:lvl5pPr lvl="4" marR="0" rtl="0" algn="ctr">
              <a:spcBef>
                <a:spcPts val="613"/>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5pPr>
            <a:lvl6pPr lvl="5" marR="0" rtl="0" algn="ctr">
              <a:spcBef>
                <a:spcPts val="613"/>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6pPr>
            <a:lvl7pPr lvl="6" marR="0" rtl="0" algn="ctr">
              <a:spcBef>
                <a:spcPts val="4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7pPr>
            <a:lvl8pPr lvl="7" marR="0" rtl="0" algn="ctr">
              <a:spcBef>
                <a:spcPts val="4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8pPr>
            <a:lvl9pPr lvl="8" marR="0" rtl="0" algn="ctr">
              <a:spcBef>
                <a:spcPts val="4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9pPr>
          </a:lstStyle>
          <a:p/>
        </p:txBody>
      </p:sp>
      <p:sp>
        <p:nvSpPr>
          <p:cNvPr id="76" name="Google Shape;76;p2"/>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77" name="Google Shape;77;p2"/>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78" name="Google Shape;78;p2"/>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9" name="Shape 139"/>
        <p:cNvGrpSpPr/>
        <p:nvPr/>
      </p:nvGrpSpPr>
      <p:grpSpPr>
        <a:xfrm>
          <a:off x="0" y="0"/>
          <a:ext cx="0" cy="0"/>
          <a:chOff x="0" y="0"/>
          <a:chExt cx="0" cy="0"/>
        </a:xfrm>
      </p:grpSpPr>
      <p:sp>
        <p:nvSpPr>
          <p:cNvPr id="140" name="Google Shape;140;p11"/>
          <p:cNvSpPr txBox="1"/>
          <p:nvPr>
            <p:ph type="title"/>
          </p:nvPr>
        </p:nvSpPr>
        <p:spPr>
          <a:xfrm>
            <a:off x="1029421" y="691836"/>
            <a:ext cx="7266131" cy="946517"/>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41" name="Google Shape;141;p11"/>
          <p:cNvSpPr txBox="1"/>
          <p:nvPr>
            <p:ph idx="1" type="body"/>
          </p:nvPr>
        </p:nvSpPr>
        <p:spPr>
          <a:xfrm rot="5400000">
            <a:off x="2587433" y="292442"/>
            <a:ext cx="4148034" cy="7264058"/>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13"/>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142" name="Google Shape;142;p11"/>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43" name="Google Shape;143;p11"/>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44" name="Google Shape;144;p11"/>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5" name="Shape 145"/>
        <p:cNvGrpSpPr/>
        <p:nvPr/>
      </p:nvGrpSpPr>
      <p:grpSpPr>
        <a:xfrm>
          <a:off x="0" y="0"/>
          <a:ext cx="0" cy="0"/>
          <a:chOff x="0" y="0"/>
          <a:chExt cx="0" cy="0"/>
        </a:xfrm>
      </p:grpSpPr>
      <p:sp>
        <p:nvSpPr>
          <p:cNvPr id="146" name="Google Shape;146;p12"/>
          <p:cNvSpPr txBox="1"/>
          <p:nvPr>
            <p:ph type="title"/>
          </p:nvPr>
        </p:nvSpPr>
        <p:spPr>
          <a:xfrm rot="5400000">
            <a:off x="4887942" y="2595257"/>
            <a:ext cx="5308960" cy="1502114"/>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47" name="Google Shape;147;p12"/>
          <p:cNvSpPr txBox="1"/>
          <p:nvPr>
            <p:ph idx="1" type="body"/>
          </p:nvPr>
        </p:nvSpPr>
        <p:spPr>
          <a:xfrm rot="5400000">
            <a:off x="1162826" y="558430"/>
            <a:ext cx="5308959" cy="5575769"/>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13"/>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148" name="Google Shape;148;p12"/>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49" name="Google Shape;149;p12"/>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50" name="Google Shape;150;p12"/>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9" name="Shape 79"/>
        <p:cNvGrpSpPr/>
        <p:nvPr/>
      </p:nvGrpSpPr>
      <p:grpSpPr>
        <a:xfrm>
          <a:off x="0" y="0"/>
          <a:ext cx="0" cy="0"/>
          <a:chOff x="0" y="0"/>
          <a:chExt cx="0" cy="0"/>
        </a:xfrm>
      </p:grpSpPr>
      <p:sp>
        <p:nvSpPr>
          <p:cNvPr id="80" name="Google Shape;80;p3"/>
          <p:cNvSpPr txBox="1"/>
          <p:nvPr>
            <p:ph type="title"/>
          </p:nvPr>
        </p:nvSpPr>
        <p:spPr>
          <a:xfrm>
            <a:off x="1029421" y="691836"/>
            <a:ext cx="7266131" cy="946517"/>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81" name="Google Shape;81;p3"/>
          <p:cNvSpPr txBox="1"/>
          <p:nvPr>
            <p:ph idx="1" type="body"/>
          </p:nvPr>
        </p:nvSpPr>
        <p:spPr>
          <a:xfrm>
            <a:off x="1029421" y="1850454"/>
            <a:ext cx="7266130" cy="4148034"/>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13"/>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82" name="Google Shape;82;p3"/>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3" name="Google Shape;83;p3"/>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4" name="Google Shape;84;p3"/>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5" name="Shape 85"/>
        <p:cNvGrpSpPr/>
        <p:nvPr/>
      </p:nvGrpSpPr>
      <p:grpSpPr>
        <a:xfrm>
          <a:off x="0" y="0"/>
          <a:ext cx="0" cy="0"/>
          <a:chOff x="0" y="0"/>
          <a:chExt cx="0" cy="0"/>
        </a:xfrm>
      </p:grpSpPr>
      <p:sp>
        <p:nvSpPr>
          <p:cNvPr id="86" name="Google Shape;86;p4"/>
          <p:cNvSpPr txBox="1"/>
          <p:nvPr>
            <p:ph type="title"/>
          </p:nvPr>
        </p:nvSpPr>
        <p:spPr>
          <a:xfrm>
            <a:off x="1029421" y="3387466"/>
            <a:ext cx="7258039" cy="1503820"/>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87" name="Google Shape;87;p4"/>
          <p:cNvSpPr txBox="1"/>
          <p:nvPr>
            <p:ph idx="1" type="body"/>
          </p:nvPr>
        </p:nvSpPr>
        <p:spPr>
          <a:xfrm>
            <a:off x="1029421" y="4891287"/>
            <a:ext cx="7258039" cy="880914"/>
          </a:xfrm>
          <a:prstGeom prst="rect">
            <a:avLst/>
          </a:prstGeom>
          <a:noFill/>
          <a:ln>
            <a:noFill/>
          </a:ln>
        </p:spPr>
        <p:txBody>
          <a:bodyPr anchorCtr="0" anchor="t" bIns="46700" lIns="93400" spcFirstLastPara="1" rIns="93400" wrap="square" tIns="46700">
            <a:noAutofit/>
          </a:bodyPr>
          <a:lstStyle>
            <a:lvl1pPr indent="-228600" lvl="0" marL="457200" marR="0" rtl="0" algn="r">
              <a:spcBef>
                <a:spcPts val="360"/>
              </a:spcBef>
              <a:spcAft>
                <a:spcPts val="0"/>
              </a:spcAft>
              <a:buClr>
                <a:schemeClr val="lt2"/>
              </a:buClr>
              <a:buSzPts val="1800"/>
              <a:buFont typeface="Noto Sans Symbols"/>
              <a:buNone/>
              <a:defRPr b="0" i="0" sz="1800" u="none" cap="none" strike="noStrike">
                <a:solidFill>
                  <a:schemeClr val="lt2"/>
                </a:solidFill>
                <a:latin typeface="Verdana"/>
                <a:ea typeface="Verdana"/>
                <a:cs typeface="Verdana"/>
                <a:sym typeface="Verdana"/>
              </a:defRPr>
            </a:lvl1pPr>
            <a:lvl2pPr indent="-228600" lvl="1" marL="914400" marR="0" rtl="0" algn="l">
              <a:spcBef>
                <a:spcPts val="613"/>
              </a:spcBef>
              <a:spcAft>
                <a:spcPts val="0"/>
              </a:spcAft>
              <a:buClr>
                <a:schemeClr val="lt2"/>
              </a:buClr>
              <a:buSzPts val="1800"/>
              <a:buFont typeface="Noto Sans Symbols"/>
              <a:buNone/>
              <a:defRPr b="0" i="0" sz="1800" u="none" cap="none" strike="noStrike">
                <a:solidFill>
                  <a:schemeClr val="lt1"/>
                </a:solidFill>
                <a:latin typeface="Verdana"/>
                <a:ea typeface="Verdana"/>
                <a:cs typeface="Verdana"/>
                <a:sym typeface="Verdana"/>
              </a:defRPr>
            </a:lvl2pPr>
            <a:lvl3pPr indent="-228600" lvl="2" marL="1371600" marR="0" rtl="0" algn="l">
              <a:spcBef>
                <a:spcPts val="613"/>
              </a:spcBef>
              <a:spcAft>
                <a:spcPts val="0"/>
              </a:spcAft>
              <a:buClr>
                <a:schemeClr val="lt2"/>
              </a:buClr>
              <a:buSzPts val="1600"/>
              <a:buFont typeface="Noto Sans Symbols"/>
              <a:buNone/>
              <a:defRPr b="0" i="0" sz="1600" u="none" cap="none" strike="noStrike">
                <a:solidFill>
                  <a:schemeClr val="lt1"/>
                </a:solidFill>
                <a:latin typeface="Verdana"/>
                <a:ea typeface="Verdana"/>
                <a:cs typeface="Verdana"/>
                <a:sym typeface="Verdana"/>
              </a:defRPr>
            </a:lvl3pPr>
            <a:lvl4pPr indent="-228600" lvl="3" marL="1828800" marR="0" rtl="0" algn="l">
              <a:spcBef>
                <a:spcPts val="613"/>
              </a:spcBef>
              <a:spcAft>
                <a:spcPts val="0"/>
              </a:spcAft>
              <a:buClr>
                <a:schemeClr val="lt2"/>
              </a:buClr>
              <a:buSzPts val="1400"/>
              <a:buFont typeface="Noto Sans Symbols"/>
              <a:buNone/>
              <a:defRPr b="0" i="0" sz="1400" u="none" cap="none" strike="noStrike">
                <a:solidFill>
                  <a:schemeClr val="lt1"/>
                </a:solidFill>
                <a:latin typeface="Verdana"/>
                <a:ea typeface="Verdana"/>
                <a:cs typeface="Verdana"/>
                <a:sym typeface="Verdana"/>
              </a:defRPr>
            </a:lvl4pPr>
            <a:lvl5pPr indent="-228600" lvl="4" marL="2286000" marR="0" rtl="0" algn="l">
              <a:spcBef>
                <a:spcPts val="613"/>
              </a:spcBef>
              <a:spcAft>
                <a:spcPts val="0"/>
              </a:spcAft>
              <a:buClr>
                <a:schemeClr val="lt2"/>
              </a:buClr>
              <a:buSzPts val="1400"/>
              <a:buFont typeface="Noto Sans Symbols"/>
              <a:buNone/>
              <a:defRPr b="0" i="0" sz="1400" u="none" cap="none" strike="noStrike">
                <a:solidFill>
                  <a:schemeClr val="lt1"/>
                </a:solidFill>
                <a:latin typeface="Verdana"/>
                <a:ea typeface="Verdana"/>
                <a:cs typeface="Verdana"/>
                <a:sym typeface="Verdana"/>
              </a:defRPr>
            </a:lvl5pPr>
            <a:lvl6pPr indent="-228600" lvl="5" marL="2743200" marR="0" rtl="0" algn="l">
              <a:spcBef>
                <a:spcPts val="613"/>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6pPr>
            <a:lvl7pPr indent="-228600" lvl="6" marL="3200400" marR="0" rtl="0" algn="l">
              <a:spcBef>
                <a:spcPts val="28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7pPr>
            <a:lvl8pPr indent="-228600" lvl="7" marL="3657600" marR="0" rtl="0" algn="l">
              <a:spcBef>
                <a:spcPts val="28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8pPr>
            <a:lvl9pPr indent="-228600" lvl="8" marL="4114800" marR="0" rtl="0" algn="l">
              <a:spcBef>
                <a:spcPts val="28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9pPr>
          </a:lstStyle>
          <a:p/>
        </p:txBody>
      </p:sp>
      <p:sp>
        <p:nvSpPr>
          <p:cNvPr id="88" name="Google Shape;88;p4"/>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9" name="Google Shape;89;p4"/>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90" name="Google Shape;90;p4"/>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1" name="Shape 91"/>
        <p:cNvGrpSpPr/>
        <p:nvPr/>
      </p:nvGrpSpPr>
      <p:grpSpPr>
        <a:xfrm>
          <a:off x="0" y="0"/>
          <a:ext cx="0" cy="0"/>
          <a:chOff x="0" y="0"/>
          <a:chExt cx="0" cy="0"/>
        </a:xfrm>
      </p:grpSpPr>
      <p:sp>
        <p:nvSpPr>
          <p:cNvPr id="92" name="Google Shape;92;p5"/>
          <p:cNvSpPr txBox="1"/>
          <p:nvPr>
            <p:ph type="title"/>
          </p:nvPr>
        </p:nvSpPr>
        <p:spPr>
          <a:xfrm>
            <a:off x="1029421" y="691836"/>
            <a:ext cx="7264058" cy="946517"/>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93" name="Google Shape;93;p5"/>
          <p:cNvSpPr txBox="1"/>
          <p:nvPr>
            <p:ph idx="1" type="body"/>
          </p:nvPr>
        </p:nvSpPr>
        <p:spPr>
          <a:xfrm>
            <a:off x="1029421" y="1852899"/>
            <a:ext cx="3539979" cy="4147895"/>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13"/>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94" name="Google Shape;94;p5"/>
          <p:cNvSpPr txBox="1"/>
          <p:nvPr>
            <p:ph idx="2" type="body"/>
          </p:nvPr>
        </p:nvSpPr>
        <p:spPr>
          <a:xfrm>
            <a:off x="4755575" y="1852898"/>
            <a:ext cx="3537904" cy="4147896"/>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13"/>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95" name="Google Shape;95;p5"/>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96" name="Google Shape;96;p5"/>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97" name="Google Shape;97;p5"/>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8" name="Shape 98"/>
        <p:cNvGrpSpPr/>
        <p:nvPr/>
      </p:nvGrpSpPr>
      <p:grpSpPr>
        <a:xfrm>
          <a:off x="0" y="0"/>
          <a:ext cx="0" cy="0"/>
          <a:chOff x="0" y="0"/>
          <a:chExt cx="0" cy="0"/>
        </a:xfrm>
      </p:grpSpPr>
      <p:sp>
        <p:nvSpPr>
          <p:cNvPr id="99" name="Google Shape;99;p6"/>
          <p:cNvSpPr txBox="1"/>
          <p:nvPr>
            <p:ph type="title"/>
          </p:nvPr>
        </p:nvSpPr>
        <p:spPr>
          <a:xfrm>
            <a:off x="1029421" y="691836"/>
            <a:ext cx="7266131" cy="946517"/>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00" name="Google Shape;100;p6"/>
          <p:cNvSpPr txBox="1"/>
          <p:nvPr>
            <p:ph idx="1" type="body"/>
          </p:nvPr>
        </p:nvSpPr>
        <p:spPr>
          <a:xfrm>
            <a:off x="1029421" y="1856152"/>
            <a:ext cx="3539979" cy="590002"/>
          </a:xfrm>
          <a:prstGeom prst="rect">
            <a:avLst/>
          </a:prstGeom>
          <a:noFill/>
          <a:ln>
            <a:noFill/>
          </a:ln>
        </p:spPr>
        <p:txBody>
          <a:bodyPr anchorCtr="0" anchor="b" bIns="46700" lIns="93400" spcFirstLastPara="1" rIns="93400" wrap="square" tIns="46700">
            <a:noAutofit/>
          </a:bodyPr>
          <a:lstStyle>
            <a:lvl1pPr indent="-228600" lvl="0" marL="457200" marR="0" rtl="0" algn="l">
              <a:spcBef>
                <a:spcPts val="500"/>
              </a:spcBef>
              <a:spcAft>
                <a:spcPts val="0"/>
              </a:spcAft>
              <a:buClr>
                <a:schemeClr val="lt2"/>
              </a:buClr>
              <a:buSzPts val="2500"/>
              <a:buFont typeface="Noto Sans Symbols"/>
              <a:buNone/>
              <a:defRPr b="0" i="0" sz="2500" u="none" cap="none" strike="noStrike">
                <a:solidFill>
                  <a:schemeClr val="lt1"/>
                </a:solidFill>
                <a:latin typeface="Verdana"/>
                <a:ea typeface="Verdana"/>
                <a:cs typeface="Verdana"/>
                <a:sym typeface="Verdana"/>
              </a:defRPr>
            </a:lvl1pPr>
            <a:lvl2pPr indent="-228600" lvl="1" marL="914400" marR="0" rtl="0" algn="l">
              <a:spcBef>
                <a:spcPts val="613"/>
              </a:spcBef>
              <a:spcAft>
                <a:spcPts val="0"/>
              </a:spcAft>
              <a:buClr>
                <a:schemeClr val="lt2"/>
              </a:buClr>
              <a:buSzPts val="2000"/>
              <a:buFont typeface="Noto Sans Symbols"/>
              <a:buNone/>
              <a:defRPr b="1" i="0" sz="2000" u="none" cap="none" strike="noStrike">
                <a:solidFill>
                  <a:schemeClr val="lt1"/>
                </a:solidFill>
                <a:latin typeface="Verdana"/>
                <a:ea typeface="Verdana"/>
                <a:cs typeface="Verdana"/>
                <a:sym typeface="Verdana"/>
              </a:defRPr>
            </a:lvl2pPr>
            <a:lvl3pPr indent="-228600" lvl="2" marL="1371600" marR="0" rtl="0" algn="l">
              <a:spcBef>
                <a:spcPts val="613"/>
              </a:spcBef>
              <a:spcAft>
                <a:spcPts val="0"/>
              </a:spcAft>
              <a:buClr>
                <a:schemeClr val="lt2"/>
              </a:buClr>
              <a:buSzPts val="1800"/>
              <a:buFont typeface="Noto Sans Symbols"/>
              <a:buNone/>
              <a:defRPr b="1" i="0" sz="1800" u="none" cap="none" strike="noStrike">
                <a:solidFill>
                  <a:schemeClr val="lt1"/>
                </a:solidFill>
                <a:latin typeface="Verdana"/>
                <a:ea typeface="Verdana"/>
                <a:cs typeface="Verdana"/>
                <a:sym typeface="Verdana"/>
              </a:defRPr>
            </a:lvl3pPr>
            <a:lvl4pPr indent="-228600" lvl="3" marL="1828800" marR="0" rtl="0" algn="l">
              <a:spcBef>
                <a:spcPts val="613"/>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4pPr>
            <a:lvl5pPr indent="-228600" lvl="4" marL="2286000" marR="0" rtl="0" algn="l">
              <a:spcBef>
                <a:spcPts val="613"/>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5pPr>
            <a:lvl6pPr indent="-228600" lvl="5" marL="2743200" marR="0" rtl="0" algn="l">
              <a:spcBef>
                <a:spcPts val="613"/>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9pPr>
          </a:lstStyle>
          <a:p/>
        </p:txBody>
      </p:sp>
      <p:sp>
        <p:nvSpPr>
          <p:cNvPr id="101" name="Google Shape;101;p6"/>
          <p:cNvSpPr txBox="1"/>
          <p:nvPr>
            <p:ph idx="2" type="body"/>
          </p:nvPr>
        </p:nvSpPr>
        <p:spPr>
          <a:xfrm>
            <a:off x="1029421" y="2446154"/>
            <a:ext cx="3539979" cy="3554639"/>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13"/>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102" name="Google Shape;102;p6"/>
          <p:cNvSpPr txBox="1"/>
          <p:nvPr>
            <p:ph idx="3" type="body"/>
          </p:nvPr>
        </p:nvSpPr>
        <p:spPr>
          <a:xfrm>
            <a:off x="4755575" y="1856152"/>
            <a:ext cx="3539977" cy="590002"/>
          </a:xfrm>
          <a:prstGeom prst="rect">
            <a:avLst/>
          </a:prstGeom>
          <a:noFill/>
          <a:ln>
            <a:noFill/>
          </a:ln>
        </p:spPr>
        <p:txBody>
          <a:bodyPr anchorCtr="0" anchor="b" bIns="46700" lIns="93400" spcFirstLastPara="1" rIns="93400" wrap="square" tIns="46700">
            <a:noAutofit/>
          </a:bodyPr>
          <a:lstStyle>
            <a:lvl1pPr indent="-228600" lvl="0" marL="457200" marR="0" rtl="0" algn="l">
              <a:spcBef>
                <a:spcPts val="500"/>
              </a:spcBef>
              <a:spcAft>
                <a:spcPts val="0"/>
              </a:spcAft>
              <a:buClr>
                <a:schemeClr val="lt2"/>
              </a:buClr>
              <a:buSzPts val="2500"/>
              <a:buFont typeface="Noto Sans Symbols"/>
              <a:buNone/>
              <a:defRPr b="0" i="0" sz="2500" u="none" cap="none" strike="noStrike">
                <a:solidFill>
                  <a:schemeClr val="lt1"/>
                </a:solidFill>
                <a:latin typeface="Verdana"/>
                <a:ea typeface="Verdana"/>
                <a:cs typeface="Verdana"/>
                <a:sym typeface="Verdana"/>
              </a:defRPr>
            </a:lvl1pPr>
            <a:lvl2pPr indent="-228600" lvl="1" marL="914400" marR="0" rtl="0" algn="l">
              <a:spcBef>
                <a:spcPts val="613"/>
              </a:spcBef>
              <a:spcAft>
                <a:spcPts val="0"/>
              </a:spcAft>
              <a:buClr>
                <a:schemeClr val="lt2"/>
              </a:buClr>
              <a:buSzPts val="2000"/>
              <a:buFont typeface="Noto Sans Symbols"/>
              <a:buNone/>
              <a:defRPr b="1" i="0" sz="2000" u="none" cap="none" strike="noStrike">
                <a:solidFill>
                  <a:schemeClr val="lt1"/>
                </a:solidFill>
                <a:latin typeface="Verdana"/>
                <a:ea typeface="Verdana"/>
                <a:cs typeface="Verdana"/>
                <a:sym typeface="Verdana"/>
              </a:defRPr>
            </a:lvl2pPr>
            <a:lvl3pPr indent="-228600" lvl="2" marL="1371600" marR="0" rtl="0" algn="l">
              <a:spcBef>
                <a:spcPts val="613"/>
              </a:spcBef>
              <a:spcAft>
                <a:spcPts val="0"/>
              </a:spcAft>
              <a:buClr>
                <a:schemeClr val="lt2"/>
              </a:buClr>
              <a:buSzPts val="1800"/>
              <a:buFont typeface="Noto Sans Symbols"/>
              <a:buNone/>
              <a:defRPr b="1" i="0" sz="1800" u="none" cap="none" strike="noStrike">
                <a:solidFill>
                  <a:schemeClr val="lt1"/>
                </a:solidFill>
                <a:latin typeface="Verdana"/>
                <a:ea typeface="Verdana"/>
                <a:cs typeface="Verdana"/>
                <a:sym typeface="Verdana"/>
              </a:defRPr>
            </a:lvl3pPr>
            <a:lvl4pPr indent="-228600" lvl="3" marL="1828800" marR="0" rtl="0" algn="l">
              <a:spcBef>
                <a:spcPts val="613"/>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4pPr>
            <a:lvl5pPr indent="-228600" lvl="4" marL="2286000" marR="0" rtl="0" algn="l">
              <a:spcBef>
                <a:spcPts val="613"/>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5pPr>
            <a:lvl6pPr indent="-228600" lvl="5" marL="2743200" marR="0" rtl="0" algn="l">
              <a:spcBef>
                <a:spcPts val="613"/>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9pPr>
          </a:lstStyle>
          <a:p/>
        </p:txBody>
      </p:sp>
      <p:sp>
        <p:nvSpPr>
          <p:cNvPr id="103" name="Google Shape;103;p6"/>
          <p:cNvSpPr txBox="1"/>
          <p:nvPr>
            <p:ph idx="4" type="body"/>
          </p:nvPr>
        </p:nvSpPr>
        <p:spPr>
          <a:xfrm>
            <a:off x="4755575" y="2446154"/>
            <a:ext cx="3539977" cy="3554639"/>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13"/>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104" name="Google Shape;104;p6"/>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05" name="Google Shape;105;p6"/>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06" name="Google Shape;106;p6"/>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7" name="Shape 107"/>
        <p:cNvGrpSpPr/>
        <p:nvPr/>
      </p:nvGrpSpPr>
      <p:grpSpPr>
        <a:xfrm>
          <a:off x="0" y="0"/>
          <a:ext cx="0" cy="0"/>
          <a:chOff x="0" y="0"/>
          <a:chExt cx="0" cy="0"/>
        </a:xfrm>
      </p:grpSpPr>
      <p:sp>
        <p:nvSpPr>
          <p:cNvPr id="108" name="Google Shape;108;p7"/>
          <p:cNvSpPr txBox="1"/>
          <p:nvPr>
            <p:ph type="title"/>
          </p:nvPr>
        </p:nvSpPr>
        <p:spPr>
          <a:xfrm>
            <a:off x="1029421" y="691836"/>
            <a:ext cx="7266131" cy="946517"/>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09" name="Google Shape;109;p7"/>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0" name="Google Shape;110;p7"/>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1" name="Google Shape;111;p7"/>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2" name="Shape 112"/>
        <p:cNvGrpSpPr/>
        <p:nvPr/>
      </p:nvGrpSpPr>
      <p:grpSpPr>
        <a:xfrm>
          <a:off x="0" y="0"/>
          <a:ext cx="0" cy="0"/>
          <a:chOff x="0" y="0"/>
          <a:chExt cx="0" cy="0"/>
        </a:xfrm>
      </p:grpSpPr>
      <p:sp>
        <p:nvSpPr>
          <p:cNvPr id="113" name="Google Shape;113;p8"/>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4" name="Google Shape;114;p8"/>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5" name="Google Shape;115;p8"/>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6" name="Shape 116"/>
        <p:cNvGrpSpPr/>
        <p:nvPr/>
      </p:nvGrpSpPr>
      <p:grpSpPr>
        <a:xfrm>
          <a:off x="0" y="0"/>
          <a:ext cx="0" cy="0"/>
          <a:chOff x="0" y="0"/>
          <a:chExt cx="0" cy="0"/>
        </a:xfrm>
      </p:grpSpPr>
      <p:sp>
        <p:nvSpPr>
          <p:cNvPr id="117" name="Google Shape;117;p9"/>
          <p:cNvSpPr txBox="1"/>
          <p:nvPr>
            <p:ph type="title"/>
          </p:nvPr>
        </p:nvSpPr>
        <p:spPr>
          <a:xfrm>
            <a:off x="1029420" y="456723"/>
            <a:ext cx="2713309" cy="1214135"/>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Clr>
                <a:schemeClr val="lt1"/>
              </a:buClr>
              <a:buSzPts val="2500"/>
              <a:buFont typeface="Verdana"/>
              <a:buNone/>
              <a:defRPr b="0" i="0" sz="25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8" name="Google Shape;118;p9"/>
          <p:cNvSpPr txBox="1"/>
          <p:nvPr>
            <p:ph idx="1" type="body"/>
          </p:nvPr>
        </p:nvSpPr>
        <p:spPr>
          <a:xfrm>
            <a:off x="3928905" y="456723"/>
            <a:ext cx="4364575" cy="5544070"/>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13"/>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119" name="Google Shape;119;p9"/>
          <p:cNvSpPr txBox="1"/>
          <p:nvPr>
            <p:ph idx="2" type="body"/>
          </p:nvPr>
        </p:nvSpPr>
        <p:spPr>
          <a:xfrm>
            <a:off x="1029420" y="1670860"/>
            <a:ext cx="2713309" cy="4329932"/>
          </a:xfrm>
          <a:prstGeom prst="rect">
            <a:avLst/>
          </a:prstGeom>
          <a:noFill/>
          <a:ln>
            <a:noFill/>
          </a:ln>
        </p:spPr>
        <p:txBody>
          <a:bodyPr anchorCtr="0" anchor="t" bIns="46700" lIns="93400" spcFirstLastPara="1" rIns="93400" wrap="square" tIns="46700">
            <a:noAutofit/>
          </a:bodyPr>
          <a:lstStyle>
            <a:lvl1pPr indent="-228600" lvl="0" marL="457200" marR="0" rtl="0" algn="l">
              <a:spcBef>
                <a:spcPts val="24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1pPr>
            <a:lvl2pPr indent="-228600" lvl="1" marL="914400" marR="0" rtl="0" algn="l">
              <a:spcBef>
                <a:spcPts val="613"/>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2pPr>
            <a:lvl3pPr indent="-228600" lvl="2" marL="1371600" marR="0" rtl="0" algn="l">
              <a:spcBef>
                <a:spcPts val="613"/>
              </a:spcBef>
              <a:spcAft>
                <a:spcPts val="0"/>
              </a:spcAft>
              <a:buClr>
                <a:schemeClr val="lt2"/>
              </a:buClr>
              <a:buSzPts val="1000"/>
              <a:buFont typeface="Noto Sans Symbols"/>
              <a:buNone/>
              <a:defRPr b="0" i="0" sz="1000" u="none" cap="none" strike="noStrike">
                <a:solidFill>
                  <a:schemeClr val="lt1"/>
                </a:solidFill>
                <a:latin typeface="Verdana"/>
                <a:ea typeface="Verdana"/>
                <a:cs typeface="Verdana"/>
                <a:sym typeface="Verdana"/>
              </a:defRPr>
            </a:lvl3pPr>
            <a:lvl4pPr indent="-228600" lvl="3" marL="1828800" marR="0" rtl="0" algn="l">
              <a:spcBef>
                <a:spcPts val="613"/>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4pPr>
            <a:lvl5pPr indent="-228600" lvl="4" marL="2286000" marR="0" rtl="0" algn="l">
              <a:spcBef>
                <a:spcPts val="613"/>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5pPr>
            <a:lvl6pPr indent="-228600" lvl="5" marL="2743200" marR="0" rtl="0" algn="l">
              <a:spcBef>
                <a:spcPts val="613"/>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9pPr>
          </a:lstStyle>
          <a:p/>
        </p:txBody>
      </p:sp>
      <p:sp>
        <p:nvSpPr>
          <p:cNvPr id="120" name="Google Shape;120;p9"/>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1" name="Google Shape;121;p9"/>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2" name="Google Shape;122;p9"/>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23" name="Shape 123"/>
        <p:cNvGrpSpPr/>
        <p:nvPr/>
      </p:nvGrpSpPr>
      <p:grpSpPr>
        <a:xfrm>
          <a:off x="0" y="0"/>
          <a:ext cx="0" cy="0"/>
          <a:chOff x="0" y="0"/>
          <a:chExt cx="0" cy="0"/>
        </a:xfrm>
      </p:grpSpPr>
      <p:sp>
        <p:nvSpPr>
          <p:cNvPr id="124" name="Google Shape;124;p10"/>
          <p:cNvSpPr txBox="1"/>
          <p:nvPr>
            <p:ph type="title"/>
          </p:nvPr>
        </p:nvSpPr>
        <p:spPr>
          <a:xfrm>
            <a:off x="1029422" y="1420129"/>
            <a:ext cx="3363225" cy="1139797"/>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Clr>
                <a:schemeClr val="lt1"/>
              </a:buClr>
              <a:buSzPts val="2500"/>
              <a:buFont typeface="Verdana"/>
              <a:buNone/>
              <a:defRPr b="0" i="0" sz="25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25" name="Google Shape;125;p10"/>
          <p:cNvSpPr txBox="1"/>
          <p:nvPr>
            <p:ph idx="1" type="body"/>
          </p:nvPr>
        </p:nvSpPr>
        <p:spPr>
          <a:xfrm>
            <a:off x="1029422" y="2559926"/>
            <a:ext cx="3363226" cy="2590527"/>
          </a:xfrm>
          <a:prstGeom prst="rect">
            <a:avLst/>
          </a:prstGeom>
          <a:noFill/>
          <a:ln>
            <a:noFill/>
          </a:ln>
        </p:spPr>
        <p:txBody>
          <a:bodyPr anchorCtr="0" anchor="t" bIns="46700" lIns="93400" spcFirstLastPara="1" rIns="93400" wrap="square" tIns="46700">
            <a:noAutofit/>
          </a:bodyPr>
          <a:lstStyle>
            <a:lvl1pPr indent="-228600" lvl="0" marL="457200" marR="0" rtl="0" algn="l">
              <a:spcBef>
                <a:spcPts val="24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1pPr>
            <a:lvl2pPr indent="-228600" lvl="1" marL="914400" marR="0" rtl="0" algn="l">
              <a:spcBef>
                <a:spcPts val="613"/>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2pPr>
            <a:lvl3pPr indent="-228600" lvl="2" marL="1371600" marR="0" rtl="0" algn="l">
              <a:spcBef>
                <a:spcPts val="613"/>
              </a:spcBef>
              <a:spcAft>
                <a:spcPts val="0"/>
              </a:spcAft>
              <a:buClr>
                <a:schemeClr val="lt2"/>
              </a:buClr>
              <a:buSzPts val="1000"/>
              <a:buFont typeface="Noto Sans Symbols"/>
              <a:buNone/>
              <a:defRPr b="0" i="0" sz="1000" u="none" cap="none" strike="noStrike">
                <a:solidFill>
                  <a:schemeClr val="lt1"/>
                </a:solidFill>
                <a:latin typeface="Verdana"/>
                <a:ea typeface="Verdana"/>
                <a:cs typeface="Verdana"/>
                <a:sym typeface="Verdana"/>
              </a:defRPr>
            </a:lvl3pPr>
            <a:lvl4pPr indent="-228600" lvl="3" marL="1828800" marR="0" rtl="0" algn="l">
              <a:spcBef>
                <a:spcPts val="613"/>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4pPr>
            <a:lvl5pPr indent="-228600" lvl="4" marL="2286000" marR="0" rtl="0" algn="l">
              <a:spcBef>
                <a:spcPts val="613"/>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5pPr>
            <a:lvl6pPr indent="-228600" lvl="5" marL="2743200" marR="0" rtl="0" algn="l">
              <a:spcBef>
                <a:spcPts val="613"/>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9pPr>
          </a:lstStyle>
          <a:p/>
        </p:txBody>
      </p:sp>
      <p:sp>
        <p:nvSpPr>
          <p:cNvPr id="126" name="Google Shape;126;p10"/>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7" name="Google Shape;127;p10"/>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8" name="Google Shape;128;p10"/>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grpSp>
        <p:nvGrpSpPr>
          <p:cNvPr id="129" name="Google Shape;129;p10"/>
          <p:cNvGrpSpPr/>
          <p:nvPr/>
        </p:nvGrpSpPr>
        <p:grpSpPr>
          <a:xfrm>
            <a:off x="4605536" y="1018096"/>
            <a:ext cx="1883696" cy="1566929"/>
            <a:chOff x="4718762" y="993075"/>
            <a:chExt cx="1847138" cy="1530439"/>
          </a:xfrm>
        </p:grpSpPr>
        <p:sp>
          <p:nvSpPr>
            <p:cNvPr id="130" name="Google Shape;130;p10"/>
            <p:cNvSpPr/>
            <p:nvPr/>
          </p:nvSpPr>
          <p:spPr>
            <a:xfrm>
              <a:off x="5479247" y="1436861"/>
              <a:ext cx="1086653" cy="1086653"/>
            </a:xfrm>
            <a:prstGeom prst="ellipse">
              <a:avLst/>
            </a:prstGeom>
            <a:no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1" name="Google Shape;131;p10"/>
            <p:cNvSpPr/>
            <p:nvPr/>
          </p:nvSpPr>
          <p:spPr>
            <a:xfrm>
              <a:off x="5650541" y="1411791"/>
              <a:ext cx="830365" cy="830365"/>
            </a:xfrm>
            <a:prstGeom prst="ellipse">
              <a:avLst/>
            </a:prstGeom>
            <a:solidFill>
              <a:srgbClr val="76D9E8"/>
            </a:solid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2" name="Google Shape;132;p10"/>
            <p:cNvSpPr/>
            <p:nvPr/>
          </p:nvSpPr>
          <p:spPr>
            <a:xfrm>
              <a:off x="5256184" y="1894454"/>
              <a:ext cx="602364" cy="602364"/>
            </a:xfrm>
            <a:prstGeom prst="ellipse">
              <a:avLst/>
            </a:prstGeom>
            <a:no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3" name="Google Shape;133;p10"/>
            <p:cNvSpPr/>
            <p:nvPr/>
          </p:nvSpPr>
          <p:spPr>
            <a:xfrm>
              <a:off x="5424145" y="1811313"/>
              <a:ext cx="489588" cy="489588"/>
            </a:xfrm>
            <a:prstGeom prst="ellipse">
              <a:avLst/>
            </a:prstGeom>
            <a:solidFill>
              <a:srgbClr val="76D9E8"/>
            </a:solid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4" name="Google Shape;134;p10"/>
            <p:cNvSpPr/>
            <p:nvPr/>
          </p:nvSpPr>
          <p:spPr>
            <a:xfrm>
              <a:off x="4718762" y="2083426"/>
              <a:ext cx="256601" cy="256601"/>
            </a:xfrm>
            <a:prstGeom prst="ellipse">
              <a:avLst/>
            </a:prstGeom>
            <a:no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5" name="Google Shape;135;p10"/>
            <p:cNvSpPr/>
            <p:nvPr/>
          </p:nvSpPr>
          <p:spPr>
            <a:xfrm>
              <a:off x="6132091" y="993075"/>
              <a:ext cx="256601" cy="256601"/>
            </a:xfrm>
            <a:prstGeom prst="ellipse">
              <a:avLst/>
            </a:prstGeom>
            <a:no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6" name="Google Shape;136;p10"/>
            <p:cNvSpPr/>
            <p:nvPr/>
          </p:nvSpPr>
          <p:spPr>
            <a:xfrm>
              <a:off x="5059596" y="1894454"/>
              <a:ext cx="197439" cy="197439"/>
            </a:xfrm>
            <a:prstGeom prst="ellipse">
              <a:avLst/>
            </a:prstGeom>
            <a:solidFill>
              <a:srgbClr val="76D9E8"/>
            </a:solid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7" name="Google Shape;137;p10"/>
            <p:cNvSpPr/>
            <p:nvPr/>
          </p:nvSpPr>
          <p:spPr>
            <a:xfrm>
              <a:off x="6148801" y="1060593"/>
              <a:ext cx="197439" cy="197439"/>
            </a:xfrm>
            <a:prstGeom prst="ellipse">
              <a:avLst/>
            </a:prstGeom>
            <a:solidFill>
              <a:srgbClr val="76D9E8"/>
            </a:solidFill>
            <a:ln cap="rnd" cmpd="sng" w="12700">
              <a:solidFill>
                <a:srgbClr val="76D9E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grpSp>
      <p:sp>
        <p:nvSpPr>
          <p:cNvPr id="138" name="Google Shape;138;p10"/>
          <p:cNvSpPr/>
          <p:nvPr>
            <p:ph idx="2" type="pic"/>
          </p:nvPr>
        </p:nvSpPr>
        <p:spPr>
          <a:xfrm>
            <a:off x="4766702" y="1639696"/>
            <a:ext cx="3496866" cy="3510757"/>
          </a:xfrm>
          <a:prstGeom prst="ellipse">
            <a:avLst/>
          </a:prstGeom>
          <a:noFill/>
          <a:ln cap="flat" cmpd="sng" w="76200">
            <a:solidFill>
              <a:srgbClr val="76D9E8"/>
            </a:solidFill>
            <a:prstDash val="solid"/>
            <a:round/>
            <a:headEnd len="sm" w="sm" type="none"/>
            <a:tailEnd len="sm" w="sm" type="none"/>
          </a:ln>
        </p:spPr>
        <p:txBody>
          <a:bodyPr anchorCtr="0" anchor="ctr" bIns="46700" lIns="93400" spcFirstLastPara="1" rIns="93400" wrap="square" tIns="46700">
            <a:noAutofit/>
          </a:bodyPr>
          <a:lstStyle>
            <a:lvl1pPr lvl="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lvl="1"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lvl="2"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lvl="3"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lvl="4"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lvl="5" marR="0" rtl="0" algn="l">
              <a:spcBef>
                <a:spcPts val="613"/>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F6F9"/>
            </a:gs>
            <a:gs pos="100000">
              <a:srgbClr val="CCFF66"/>
            </a:gs>
          </a:gsLst>
          <a:lin ang="5400000" scaled="0"/>
        </a:gradFill>
      </p:bgPr>
    </p:bg>
    <p:spTree>
      <p:nvGrpSpPr>
        <p:cNvPr id="9" name="Shape 9"/>
        <p:cNvGrpSpPr/>
        <p:nvPr/>
      </p:nvGrpSpPr>
      <p:grpSpPr>
        <a:xfrm>
          <a:off x="0" y="0"/>
          <a:ext cx="0" cy="0"/>
          <a:chOff x="0" y="0"/>
          <a:chExt cx="0" cy="0"/>
        </a:xfrm>
      </p:grpSpPr>
      <p:sp>
        <p:nvSpPr>
          <p:cNvPr id="10" name="Google Shape;10;p1"/>
          <p:cNvSpPr/>
          <p:nvPr/>
        </p:nvSpPr>
        <p:spPr>
          <a:xfrm>
            <a:off x="-71003" y="4138962"/>
            <a:ext cx="1778461" cy="1954755"/>
          </a:xfrm>
          <a:custGeom>
            <a:rect b="b" l="l" r="r" t="t"/>
            <a:pathLst>
              <a:path extrusionOk="0" h="1909234" w="1743945">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rgbClr val="76D9E8">
              <a:alpha val="784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1" name="Google Shape;11;p1"/>
          <p:cNvSpPr/>
          <p:nvPr/>
        </p:nvSpPr>
        <p:spPr>
          <a:xfrm>
            <a:off x="530943" y="1121426"/>
            <a:ext cx="1947020" cy="1954754"/>
          </a:xfrm>
          <a:prstGeom prst="ellipse">
            <a:avLst/>
          </a:prstGeom>
          <a:solidFill>
            <a:srgbClr val="76D9E8">
              <a:alpha val="980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2" name="Google Shape;12;p1"/>
          <p:cNvSpPr/>
          <p:nvPr/>
        </p:nvSpPr>
        <p:spPr>
          <a:xfrm>
            <a:off x="1915913" y="289679"/>
            <a:ext cx="1947020" cy="1954754"/>
          </a:xfrm>
          <a:prstGeom prst="ellipse">
            <a:avLst/>
          </a:prstGeom>
          <a:solidFill>
            <a:srgbClr val="76D9E8">
              <a:alpha val="980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 name="Google Shape;13;p1"/>
          <p:cNvSpPr/>
          <p:nvPr/>
        </p:nvSpPr>
        <p:spPr>
          <a:xfrm>
            <a:off x="530941" y="5865733"/>
            <a:ext cx="1947021" cy="1222218"/>
          </a:xfrm>
          <a:custGeom>
            <a:rect b="b" l="l" r="r" t="t"/>
            <a:pathLst>
              <a:path extrusionOk="0" h="1193756" w="1909234">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rgbClr val="76D9E8">
              <a:alpha val="15686"/>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4" name="Google Shape;14;p1"/>
          <p:cNvSpPr/>
          <p:nvPr/>
        </p:nvSpPr>
        <p:spPr>
          <a:xfrm>
            <a:off x="-47635" y="-63180"/>
            <a:ext cx="1477787" cy="1717050"/>
          </a:xfrm>
          <a:custGeom>
            <a:rect b="b" l="l" r="r" t="t"/>
            <a:pathLst>
              <a:path extrusionOk="0" h="1677064" w="1449107">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rgbClr val="76D9E8">
              <a:alpha val="13725"/>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5" name="Google Shape;15;p1"/>
          <p:cNvSpPr/>
          <p:nvPr/>
        </p:nvSpPr>
        <p:spPr>
          <a:xfrm>
            <a:off x="942403" y="-165476"/>
            <a:ext cx="1947020" cy="1954754"/>
          </a:xfrm>
          <a:prstGeom prst="ellipse">
            <a:avLst/>
          </a:prstGeom>
          <a:solidFill>
            <a:srgbClr val="76D9E8">
              <a:alpha val="20000"/>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6" name="Google Shape;16;p1"/>
          <p:cNvSpPr/>
          <p:nvPr/>
        </p:nvSpPr>
        <p:spPr>
          <a:xfrm>
            <a:off x="0" y="676492"/>
            <a:ext cx="1947020" cy="1954754"/>
          </a:xfrm>
          <a:prstGeom prst="ellipse">
            <a:avLst/>
          </a:prstGeom>
          <a:solidFill>
            <a:srgbClr val="76D9E8">
              <a:alpha val="14901"/>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7" name="Google Shape;17;p1"/>
          <p:cNvSpPr/>
          <p:nvPr/>
        </p:nvSpPr>
        <p:spPr>
          <a:xfrm>
            <a:off x="7645920" y="-63180"/>
            <a:ext cx="1728003" cy="1717050"/>
          </a:xfrm>
          <a:custGeom>
            <a:rect b="b" l="l" r="r" t="t"/>
            <a:pathLst>
              <a:path extrusionOk="0" h="1677064" w="1694467">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rgbClr val="5CF0F7">
              <a:alpha val="980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8" name="Google Shape;18;p1"/>
          <p:cNvSpPr/>
          <p:nvPr/>
        </p:nvSpPr>
        <p:spPr>
          <a:xfrm>
            <a:off x="6238578" y="-63179"/>
            <a:ext cx="1947021" cy="1746110"/>
          </a:xfrm>
          <a:custGeom>
            <a:rect b="b" l="l" r="r" t="t"/>
            <a:pathLst>
              <a:path extrusionOk="0" h="1705448" w="1909234">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rgbClr val="76D9E8">
              <a:alpha val="980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9" name="Google Shape;19;p1"/>
          <p:cNvSpPr/>
          <p:nvPr/>
        </p:nvSpPr>
        <p:spPr>
          <a:xfrm>
            <a:off x="7642782" y="1121424"/>
            <a:ext cx="1731141" cy="1954755"/>
          </a:xfrm>
          <a:custGeom>
            <a:rect b="b" l="l" r="r" t="t"/>
            <a:pathLst>
              <a:path extrusionOk="0" h="1909234" w="169754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rgbClr val="76D9E8">
              <a:alpha val="14901"/>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0" name="Google Shape;20;p1"/>
          <p:cNvSpPr/>
          <p:nvPr/>
        </p:nvSpPr>
        <p:spPr>
          <a:xfrm>
            <a:off x="8216129" y="5262906"/>
            <a:ext cx="1159701" cy="1801686"/>
          </a:xfrm>
          <a:custGeom>
            <a:rect b="b" l="l" r="r" t="t"/>
            <a:pathLst>
              <a:path extrusionOk="0" h="1759729" w="1137194">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rgbClr val="76D9E8">
              <a:alpha val="15686"/>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1" name="Google Shape;21;p1"/>
          <p:cNvSpPr/>
          <p:nvPr/>
        </p:nvSpPr>
        <p:spPr>
          <a:xfrm>
            <a:off x="6793558" y="4466936"/>
            <a:ext cx="1947020" cy="1954754"/>
          </a:xfrm>
          <a:prstGeom prst="ellipse">
            <a:avLst/>
          </a:prstGeom>
          <a:solidFill>
            <a:srgbClr val="76D9E8">
              <a:alpha val="4705"/>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2" name="Google Shape;22;p1"/>
          <p:cNvSpPr/>
          <p:nvPr/>
        </p:nvSpPr>
        <p:spPr>
          <a:xfrm>
            <a:off x="-71003" y="5066758"/>
            <a:ext cx="1380655" cy="1954755"/>
          </a:xfrm>
          <a:custGeom>
            <a:rect b="b" l="l" r="r" t="t"/>
            <a:pathLst>
              <a:path extrusionOk="0" h="1909234" w="1353860">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rgbClr val="76D9E8">
              <a:alpha val="15686"/>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3" name="Google Shape;23;p1"/>
          <p:cNvSpPr/>
          <p:nvPr/>
        </p:nvSpPr>
        <p:spPr>
          <a:xfrm>
            <a:off x="722493" y="4904551"/>
            <a:ext cx="1947020" cy="1954754"/>
          </a:xfrm>
          <a:prstGeom prst="ellipse">
            <a:avLst/>
          </a:prstGeom>
          <a:solidFill>
            <a:srgbClr val="76D9E8">
              <a:alpha val="784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4" name="Google Shape;24;p1"/>
          <p:cNvSpPr/>
          <p:nvPr/>
        </p:nvSpPr>
        <p:spPr>
          <a:xfrm>
            <a:off x="6238579" y="802681"/>
            <a:ext cx="1947020" cy="1954754"/>
          </a:xfrm>
          <a:prstGeom prst="ellipse">
            <a:avLst/>
          </a:prstGeom>
          <a:solidFill>
            <a:srgbClr val="76D9E8">
              <a:alpha val="14901"/>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5" name="Google Shape;25;p1"/>
          <p:cNvSpPr/>
          <p:nvPr/>
        </p:nvSpPr>
        <p:spPr>
          <a:xfrm>
            <a:off x="6586889" y="5262906"/>
            <a:ext cx="1947020" cy="1954754"/>
          </a:xfrm>
          <a:prstGeom prst="ellipse">
            <a:avLst/>
          </a:prstGeom>
          <a:solidFill>
            <a:srgbClr val="76D9E8">
              <a:alpha val="980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6" name="Google Shape;26;p1"/>
          <p:cNvSpPr/>
          <p:nvPr/>
        </p:nvSpPr>
        <p:spPr>
          <a:xfrm>
            <a:off x="8564418" y="612116"/>
            <a:ext cx="809505" cy="1282791"/>
          </a:xfrm>
          <a:custGeom>
            <a:rect b="b" l="l" r="r" t="t"/>
            <a:pathLst>
              <a:path extrusionOk="0" h="1252918" w="793794">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7" name="Google Shape;27;p1"/>
          <p:cNvSpPr/>
          <p:nvPr/>
        </p:nvSpPr>
        <p:spPr>
          <a:xfrm>
            <a:off x="6475779" y="211436"/>
            <a:ext cx="1061885" cy="1066103"/>
          </a:xfrm>
          <a:prstGeom prst="ellipse">
            <a:avLst/>
          </a:pr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8" name="Google Shape;28;p1"/>
          <p:cNvSpPr/>
          <p:nvPr/>
        </p:nvSpPr>
        <p:spPr>
          <a:xfrm>
            <a:off x="7008138" y="1485233"/>
            <a:ext cx="1242364" cy="1247299"/>
          </a:xfrm>
          <a:prstGeom prst="ellipse">
            <a:avLst/>
          </a:pr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9" name="Google Shape;29;p1"/>
          <p:cNvSpPr/>
          <p:nvPr/>
        </p:nvSpPr>
        <p:spPr>
          <a:xfrm>
            <a:off x="7361945" y="2098803"/>
            <a:ext cx="1061885" cy="1066103"/>
          </a:xfrm>
          <a:prstGeom prst="ellipse">
            <a:avLst/>
          </a:pr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0" name="Google Shape;30;p1"/>
          <p:cNvSpPr/>
          <p:nvPr/>
        </p:nvSpPr>
        <p:spPr>
          <a:xfrm>
            <a:off x="7902790" y="2725094"/>
            <a:ext cx="735584" cy="738506"/>
          </a:xfrm>
          <a:prstGeom prst="ellipse">
            <a:avLst/>
          </a:pr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1" name="Google Shape;31;p1"/>
          <p:cNvSpPr/>
          <p:nvPr/>
        </p:nvSpPr>
        <p:spPr>
          <a:xfrm>
            <a:off x="698612" y="-103383"/>
            <a:ext cx="1217301" cy="714453"/>
          </a:xfrm>
          <a:custGeom>
            <a:rect b="b" l="l" r="r" t="t"/>
            <a:pathLst>
              <a:path extrusionOk="0" h="697815" w="1193676">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2" name="Google Shape;32;p1"/>
          <p:cNvSpPr/>
          <p:nvPr/>
        </p:nvSpPr>
        <p:spPr>
          <a:xfrm>
            <a:off x="1532378" y="-103383"/>
            <a:ext cx="1049394" cy="470854"/>
          </a:xfrm>
          <a:custGeom>
            <a:rect b="b" l="l" r="r" t="t"/>
            <a:pathLst>
              <a:path extrusionOk="0" h="459889" w="1029028">
                <a:moveTo>
                  <a:pt x="0" y="0"/>
                </a:moveTo>
                <a:lnTo>
                  <a:pt x="1029028" y="0"/>
                </a:lnTo>
                <a:cubicBezTo>
                  <a:pt x="1001386" y="259074"/>
                  <a:pt x="781401" y="459889"/>
                  <a:pt x="514514" y="459889"/>
                </a:cubicBezTo>
                <a:cubicBezTo>
                  <a:pt x="247627" y="459889"/>
                  <a:pt x="27642" y="259074"/>
                  <a:pt x="0" y="0"/>
                </a:cubicBezTo>
                <a:close/>
              </a:path>
            </a:pathLst>
          </a:cu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3" name="Google Shape;33;p1"/>
          <p:cNvSpPr/>
          <p:nvPr/>
        </p:nvSpPr>
        <p:spPr>
          <a:xfrm>
            <a:off x="-71001" y="-103383"/>
            <a:ext cx="601945" cy="626888"/>
          </a:xfrm>
          <a:custGeom>
            <a:rect b="b" l="l" r="r" t="t"/>
            <a:pathLst>
              <a:path extrusionOk="0" h="612289" w="590263">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rgbClr val="76D9E8">
              <a:alpha val="9803"/>
            </a:srgbClr>
          </a:solidFill>
          <a:ln cap="rnd" cmpd="sng" w="177800">
            <a:solidFill>
              <a:srgbClr val="E8F8FB">
                <a:alpha val="5882"/>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4" name="Google Shape;34;p1"/>
          <p:cNvSpPr/>
          <p:nvPr/>
        </p:nvSpPr>
        <p:spPr>
          <a:xfrm>
            <a:off x="282923" y="4424826"/>
            <a:ext cx="1424534" cy="1430193"/>
          </a:xfrm>
          <a:prstGeom prst="ellipse">
            <a:avLst/>
          </a:prstGeom>
          <a:solidFill>
            <a:srgbClr val="76D9E8">
              <a:alpha val="5882"/>
            </a:srgbClr>
          </a:solidFill>
          <a:ln cap="rnd" cmpd="sng" w="177800">
            <a:solidFill>
              <a:srgbClr val="E8F8FB">
                <a:alpha val="392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5" name="Google Shape;35;p1"/>
          <p:cNvSpPr/>
          <p:nvPr/>
        </p:nvSpPr>
        <p:spPr>
          <a:xfrm>
            <a:off x="5906768" y="6644703"/>
            <a:ext cx="1138025" cy="454350"/>
          </a:xfrm>
          <a:custGeom>
            <a:rect b="b" l="l" r="r" t="t"/>
            <a:pathLst>
              <a:path extrusionOk="0" h="443769" w="1115939">
                <a:moveTo>
                  <a:pt x="557969" y="0"/>
                </a:moveTo>
                <a:cubicBezTo>
                  <a:pt x="830120" y="0"/>
                  <a:pt x="1058049" y="189335"/>
                  <a:pt x="1115939" y="443769"/>
                </a:cubicBezTo>
                <a:lnTo>
                  <a:pt x="0" y="443769"/>
                </a:lnTo>
                <a:cubicBezTo>
                  <a:pt x="57889" y="189335"/>
                  <a:pt x="285818" y="0"/>
                  <a:pt x="557969" y="0"/>
                </a:cubicBezTo>
                <a:close/>
              </a:path>
            </a:pathLst>
          </a:custGeom>
          <a:solidFill>
            <a:srgbClr val="76D9E8">
              <a:alpha val="5882"/>
            </a:srgbClr>
          </a:solidFill>
          <a:ln cap="rnd" cmpd="sng" w="177800">
            <a:solidFill>
              <a:srgbClr val="E8F8FB">
                <a:alpha val="392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6" name="Google Shape;36;p1"/>
          <p:cNvSpPr/>
          <p:nvPr/>
        </p:nvSpPr>
        <p:spPr>
          <a:xfrm>
            <a:off x="6249283" y="6561644"/>
            <a:ext cx="1261502" cy="537409"/>
          </a:xfrm>
          <a:custGeom>
            <a:rect b="b" l="l" r="r" t="t"/>
            <a:pathLst>
              <a:path extrusionOk="0" h="524894" w="1237019">
                <a:moveTo>
                  <a:pt x="618509" y="0"/>
                </a:moveTo>
                <a:cubicBezTo>
                  <a:pt x="930325" y="0"/>
                  <a:pt x="1189147" y="226891"/>
                  <a:pt x="1237019" y="524894"/>
                </a:cubicBezTo>
                <a:lnTo>
                  <a:pt x="0" y="524894"/>
                </a:lnTo>
                <a:cubicBezTo>
                  <a:pt x="47872" y="226891"/>
                  <a:pt x="306694" y="0"/>
                  <a:pt x="618509" y="0"/>
                </a:cubicBezTo>
                <a:close/>
              </a:path>
            </a:pathLst>
          </a:custGeom>
          <a:solidFill>
            <a:srgbClr val="76D9E8">
              <a:alpha val="5882"/>
            </a:srgbClr>
          </a:solidFill>
          <a:ln cap="rnd" cmpd="sng" w="177800">
            <a:solidFill>
              <a:srgbClr val="E8F8FB">
                <a:alpha val="392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7" name="Google Shape;37;p1"/>
          <p:cNvSpPr/>
          <p:nvPr/>
        </p:nvSpPr>
        <p:spPr>
          <a:xfrm>
            <a:off x="7727629" y="6561645"/>
            <a:ext cx="1235384" cy="537408"/>
          </a:xfrm>
          <a:custGeom>
            <a:rect b="b" l="l" r="r" t="t"/>
            <a:pathLst>
              <a:path extrusionOk="0" h="524893" w="1211408">
                <a:moveTo>
                  <a:pt x="605704" y="0"/>
                </a:moveTo>
                <a:cubicBezTo>
                  <a:pt x="914574" y="0"/>
                  <a:pt x="1170243" y="227782"/>
                  <a:pt x="1211408" y="524893"/>
                </a:cubicBezTo>
                <a:lnTo>
                  <a:pt x="0" y="524893"/>
                </a:lnTo>
                <a:cubicBezTo>
                  <a:pt x="41165" y="227782"/>
                  <a:pt x="296834" y="0"/>
                  <a:pt x="605704" y="0"/>
                </a:cubicBezTo>
                <a:close/>
              </a:path>
            </a:pathLst>
          </a:custGeom>
          <a:solidFill>
            <a:srgbClr val="76D9E8">
              <a:alpha val="5882"/>
            </a:srgbClr>
          </a:solidFill>
          <a:ln cap="rnd" cmpd="sng" w="177800">
            <a:solidFill>
              <a:srgbClr val="E8F8FB">
                <a:alpha val="392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8" name="Google Shape;38;p1"/>
          <p:cNvSpPr/>
          <p:nvPr/>
        </p:nvSpPr>
        <p:spPr>
          <a:xfrm>
            <a:off x="11292" y="5059816"/>
            <a:ext cx="623327" cy="625803"/>
          </a:xfrm>
          <a:prstGeom prst="ellipse">
            <a:avLst/>
          </a:prstGeom>
          <a:solidFill>
            <a:srgbClr val="5CF0F7">
              <a:alpha val="4705"/>
            </a:srgbClr>
          </a:solidFill>
          <a:ln cap="rnd" cmpd="sng" w="127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9" name="Google Shape;39;p1"/>
          <p:cNvSpPr/>
          <p:nvPr/>
        </p:nvSpPr>
        <p:spPr>
          <a:xfrm>
            <a:off x="-71003" y="6319739"/>
            <a:ext cx="793497" cy="768212"/>
          </a:xfrm>
          <a:custGeom>
            <a:rect b="b" l="l" r="r" t="t"/>
            <a:pathLst>
              <a:path extrusionOk="0" h="750322" w="778097">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0" name="Google Shape;40;p1"/>
          <p:cNvSpPr/>
          <p:nvPr/>
        </p:nvSpPr>
        <p:spPr>
          <a:xfrm>
            <a:off x="-71003" y="5281569"/>
            <a:ext cx="574677" cy="918960"/>
          </a:xfrm>
          <a:custGeom>
            <a:rect b="b" l="l" r="r" t="t"/>
            <a:pathLst>
              <a:path extrusionOk="0" h="897560" w="563524">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1" name="Google Shape;41;p1"/>
          <p:cNvSpPr/>
          <p:nvPr/>
        </p:nvSpPr>
        <p:spPr>
          <a:xfrm>
            <a:off x="-26268" y="493888"/>
            <a:ext cx="610260" cy="927298"/>
          </a:xfrm>
          <a:custGeom>
            <a:rect b="b" l="l" r="r" t="t"/>
            <a:pathLst>
              <a:path extrusionOk="0" h="905704" w="598416">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rgbClr val="5CF0F7">
              <a:alpha val="4705"/>
            </a:srgbClr>
          </a:solidFill>
          <a:ln cap="rnd" cmpd="sng" w="127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2" name="Google Shape;42;p1"/>
          <p:cNvSpPr/>
          <p:nvPr/>
        </p:nvSpPr>
        <p:spPr>
          <a:xfrm>
            <a:off x="483594" y="856745"/>
            <a:ext cx="928844" cy="932533"/>
          </a:xfrm>
          <a:prstGeom prst="ellipse">
            <a:avLst/>
          </a:pr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3" name="Google Shape;43;p1"/>
          <p:cNvSpPr/>
          <p:nvPr/>
        </p:nvSpPr>
        <p:spPr>
          <a:xfrm>
            <a:off x="325541" y="1486886"/>
            <a:ext cx="788292" cy="791423"/>
          </a:xfrm>
          <a:prstGeom prst="ellipse">
            <a:avLst/>
          </a:pr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4" name="Google Shape;44;p1"/>
          <p:cNvSpPr/>
          <p:nvPr/>
        </p:nvSpPr>
        <p:spPr>
          <a:xfrm>
            <a:off x="378605" y="1931974"/>
            <a:ext cx="622446" cy="624919"/>
          </a:xfrm>
          <a:prstGeom prst="ellipse">
            <a:avLst/>
          </a:prstGeom>
          <a:solidFill>
            <a:srgbClr val="5CF0F7">
              <a:alpha val="4705"/>
            </a:srgbClr>
          </a:solidFill>
          <a:ln cap="rnd" cmpd="sng" w="127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5" name="Google Shape;45;p1"/>
          <p:cNvSpPr/>
          <p:nvPr/>
        </p:nvSpPr>
        <p:spPr>
          <a:xfrm>
            <a:off x="157737" y="1965452"/>
            <a:ext cx="532091" cy="534204"/>
          </a:xfrm>
          <a:prstGeom prst="ellipse">
            <a:avLst/>
          </a:pr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6" name="Google Shape;46;p1"/>
          <p:cNvSpPr/>
          <p:nvPr/>
        </p:nvSpPr>
        <p:spPr>
          <a:xfrm>
            <a:off x="7447046" y="-63180"/>
            <a:ext cx="928845" cy="768735"/>
          </a:xfrm>
          <a:custGeom>
            <a:rect b="b" l="l" r="r" t="t"/>
            <a:pathLst>
              <a:path extrusionOk="0" h="750833" w="910818">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7" name="Google Shape;47;p1"/>
          <p:cNvSpPr/>
          <p:nvPr/>
        </p:nvSpPr>
        <p:spPr>
          <a:xfrm>
            <a:off x="8890670" y="-63180"/>
            <a:ext cx="483253" cy="627627"/>
          </a:xfrm>
          <a:custGeom>
            <a:rect b="b" l="l" r="r" t="t"/>
            <a:pathLst>
              <a:path extrusionOk="0" h="613011" w="473874">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8" name="Google Shape;48;p1"/>
          <p:cNvSpPr/>
          <p:nvPr/>
        </p:nvSpPr>
        <p:spPr>
          <a:xfrm>
            <a:off x="7901589" y="289679"/>
            <a:ext cx="1150856" cy="1155428"/>
          </a:xfrm>
          <a:prstGeom prst="ellipse">
            <a:avLst/>
          </a:prstGeom>
          <a:solidFill>
            <a:srgbClr val="5CF0F7">
              <a:alpha val="4705"/>
            </a:srgbClr>
          </a:solidFill>
          <a:ln cap="rnd" cmpd="sng" w="127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9" name="Google Shape;49;p1"/>
          <p:cNvSpPr/>
          <p:nvPr/>
        </p:nvSpPr>
        <p:spPr>
          <a:xfrm>
            <a:off x="9091155" y="767476"/>
            <a:ext cx="282768" cy="929641"/>
          </a:xfrm>
          <a:custGeom>
            <a:rect b="b" l="l" r="r" t="t"/>
            <a:pathLst>
              <a:path extrusionOk="0" h="907992" w="277280">
                <a:moveTo>
                  <a:pt x="277280" y="0"/>
                </a:moveTo>
                <a:lnTo>
                  <a:pt x="277280" y="907992"/>
                </a:lnTo>
                <a:cubicBezTo>
                  <a:pt x="112021" y="824131"/>
                  <a:pt x="0" y="652146"/>
                  <a:pt x="0" y="453996"/>
                </a:cubicBezTo>
                <a:cubicBezTo>
                  <a:pt x="0" y="255847"/>
                  <a:pt x="112021" y="83861"/>
                  <a:pt x="277280" y="0"/>
                </a:cubicBezTo>
                <a:close/>
              </a:path>
            </a:pathLst>
          </a:cu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0" name="Google Shape;50;p1"/>
          <p:cNvSpPr/>
          <p:nvPr/>
        </p:nvSpPr>
        <p:spPr>
          <a:xfrm>
            <a:off x="7741107" y="745867"/>
            <a:ext cx="988927" cy="992855"/>
          </a:xfrm>
          <a:prstGeom prst="ellipse">
            <a:avLst/>
          </a:prstGeom>
          <a:solidFill>
            <a:srgbClr val="5CF0F7">
              <a:alpha val="4705"/>
            </a:srgbClr>
          </a:solidFill>
          <a:ln cap="rnd" cmpd="sng" w="635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1" name="Google Shape;51;p1"/>
          <p:cNvSpPr/>
          <p:nvPr/>
        </p:nvSpPr>
        <p:spPr>
          <a:xfrm>
            <a:off x="7617886" y="1358103"/>
            <a:ext cx="620227" cy="622691"/>
          </a:xfrm>
          <a:prstGeom prst="ellipse">
            <a:avLst/>
          </a:prstGeom>
          <a:solidFill>
            <a:srgbClr val="5CF0F7">
              <a:alpha val="4705"/>
            </a:srgbClr>
          </a:solidFill>
          <a:ln cap="rnd" cmpd="sng" w="12700">
            <a:solidFill>
              <a:srgbClr val="5CF0F7">
                <a:alpha val="29803"/>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2" name="Google Shape;52;p1"/>
          <p:cNvSpPr/>
          <p:nvPr/>
        </p:nvSpPr>
        <p:spPr>
          <a:xfrm>
            <a:off x="7780951" y="5745219"/>
            <a:ext cx="752958" cy="755949"/>
          </a:xfrm>
          <a:prstGeom prst="ellipse">
            <a:avLst/>
          </a:prstGeom>
          <a:solidFill>
            <a:srgbClr val="5CF0F7">
              <a:alpha val="4705"/>
            </a:srgbClr>
          </a:solidFill>
          <a:ln cap="rnd" cmpd="sng" w="127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3" name="Google Shape;53;p1"/>
          <p:cNvSpPr/>
          <p:nvPr/>
        </p:nvSpPr>
        <p:spPr>
          <a:xfrm>
            <a:off x="7110888" y="5367244"/>
            <a:ext cx="752958" cy="755949"/>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4" name="Google Shape;54;p1"/>
          <p:cNvSpPr/>
          <p:nvPr/>
        </p:nvSpPr>
        <p:spPr>
          <a:xfrm>
            <a:off x="7642782" y="5045667"/>
            <a:ext cx="752958" cy="755949"/>
          </a:xfrm>
          <a:prstGeom prst="ellipse">
            <a:avLst/>
          </a:prstGeom>
          <a:solidFill>
            <a:srgbClr val="5CF0F7">
              <a:alpha val="4705"/>
            </a:srgbClr>
          </a:solidFill>
          <a:ln cap="rnd" cmpd="sng" w="127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5" name="Google Shape;55;p1"/>
          <p:cNvSpPr/>
          <p:nvPr/>
        </p:nvSpPr>
        <p:spPr>
          <a:xfrm>
            <a:off x="8391900" y="5801616"/>
            <a:ext cx="617621" cy="620074"/>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6" name="Google Shape;56;p1"/>
          <p:cNvSpPr/>
          <p:nvPr/>
        </p:nvSpPr>
        <p:spPr>
          <a:xfrm>
            <a:off x="8238113" y="4195546"/>
            <a:ext cx="564505" cy="566747"/>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7" name="Google Shape;57;p1"/>
          <p:cNvSpPr/>
          <p:nvPr/>
        </p:nvSpPr>
        <p:spPr>
          <a:xfrm>
            <a:off x="8578300" y="5178472"/>
            <a:ext cx="564505" cy="566747"/>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8" name="Google Shape;58;p1"/>
          <p:cNvSpPr/>
          <p:nvPr/>
        </p:nvSpPr>
        <p:spPr>
          <a:xfrm>
            <a:off x="8860552" y="4904549"/>
            <a:ext cx="513371" cy="566748"/>
          </a:xfrm>
          <a:custGeom>
            <a:rect b="b" l="l" r="r" t="t"/>
            <a:pathLst>
              <a:path extrusionOk="0" h="553550" w="503408">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9" name="Google Shape;59;p1"/>
          <p:cNvSpPr txBox="1"/>
          <p:nvPr>
            <p:ph type="title"/>
          </p:nvPr>
        </p:nvSpPr>
        <p:spPr>
          <a:xfrm>
            <a:off x="1029421" y="691836"/>
            <a:ext cx="7266131" cy="946517"/>
          </a:xfrm>
          <a:prstGeom prst="rect">
            <a:avLst/>
          </a:prstGeom>
          <a:noFill/>
          <a:ln>
            <a:noFill/>
          </a:ln>
        </p:spPr>
        <p:txBody>
          <a:bodyPr anchorCtr="0" anchor="ctr" bIns="46700" lIns="93400" spcFirstLastPara="1" rIns="93400" wrap="square" tIns="46700">
            <a:noAutofit/>
          </a:bodyPr>
          <a:lstStyle>
            <a:lvl1pPr lvl="0" marR="0" rtl="0" algn="l">
              <a:spcBef>
                <a:spcPts val="0"/>
              </a:spcBef>
              <a:spcAft>
                <a:spcPts val="0"/>
              </a:spcAft>
              <a:buClr>
                <a:schemeClr val="lt1"/>
              </a:buClr>
              <a:buSzPts val="3300"/>
              <a:buFont typeface="Verdana"/>
              <a:buNone/>
              <a:defRPr b="0" i="0" sz="33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60" name="Google Shape;60;p1"/>
          <p:cNvSpPr txBox="1"/>
          <p:nvPr>
            <p:ph idx="1" type="body"/>
          </p:nvPr>
        </p:nvSpPr>
        <p:spPr>
          <a:xfrm>
            <a:off x="1029421" y="1850454"/>
            <a:ext cx="7266130" cy="4148034"/>
          </a:xfrm>
          <a:prstGeom prst="rect">
            <a:avLst/>
          </a:prstGeom>
          <a:noFill/>
          <a:ln>
            <a:noFill/>
          </a:ln>
        </p:spPr>
        <p:txBody>
          <a:bodyPr anchorCtr="0" anchor="ctr" bIns="46700" lIns="93400" spcFirstLastPara="1" rIns="93400" wrap="square" tIns="46700">
            <a:no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13"/>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13"/>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13"/>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13"/>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61" name="Google Shape;61;p1"/>
          <p:cNvSpPr txBox="1"/>
          <p:nvPr>
            <p:ph idx="10" type="dt"/>
          </p:nvPr>
        </p:nvSpPr>
        <p:spPr>
          <a:xfrm>
            <a:off x="6564750" y="6093717"/>
            <a:ext cx="2175828" cy="373831"/>
          </a:xfrm>
          <a:prstGeom prst="rect">
            <a:avLst/>
          </a:prstGeom>
          <a:noFill/>
          <a:ln>
            <a:noFill/>
          </a:ln>
        </p:spPr>
        <p:txBody>
          <a:bodyPr anchorCtr="0" anchor="b" bIns="46700" lIns="93400" spcFirstLastPara="1" rIns="93400" wrap="square" tIns="46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62" name="Google Shape;62;p1"/>
          <p:cNvSpPr txBox="1"/>
          <p:nvPr>
            <p:ph idx="11" type="ftr"/>
          </p:nvPr>
        </p:nvSpPr>
        <p:spPr>
          <a:xfrm>
            <a:off x="1204318" y="6093717"/>
            <a:ext cx="5360432" cy="373831"/>
          </a:xfrm>
          <a:prstGeom prst="rect">
            <a:avLst/>
          </a:prstGeom>
          <a:noFill/>
          <a:ln>
            <a:noFill/>
          </a:ln>
        </p:spPr>
        <p:txBody>
          <a:bodyPr anchorCtr="0" anchor="b" bIns="46700" lIns="93400" spcFirstLastPara="1" rIns="93400" wrap="square" tIns="46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63" name="Google Shape;63;p1"/>
          <p:cNvSpPr txBox="1"/>
          <p:nvPr>
            <p:ph idx="12" type="sldNum"/>
          </p:nvPr>
        </p:nvSpPr>
        <p:spPr>
          <a:xfrm>
            <a:off x="583992" y="6093717"/>
            <a:ext cx="620326" cy="373831"/>
          </a:xfrm>
          <a:prstGeom prst="rect">
            <a:avLst/>
          </a:prstGeom>
          <a:noFill/>
          <a:ln>
            <a:noFill/>
          </a:ln>
        </p:spPr>
        <p:txBody>
          <a:bodyPr anchorCtr="0" anchor="b" bIns="46700" lIns="93400" spcFirstLastPara="1" rIns="93400" wrap="square" tIns="46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GB"/>
              <a:t>‹#›</a:t>
            </a:fld>
            <a:endParaRPr/>
          </a:p>
        </p:txBody>
      </p:sp>
      <p:sp>
        <p:nvSpPr>
          <p:cNvPr id="64" name="Google Shape;64;p1"/>
          <p:cNvSpPr/>
          <p:nvPr/>
        </p:nvSpPr>
        <p:spPr>
          <a:xfrm>
            <a:off x="1614506" y="5584266"/>
            <a:ext cx="1947021" cy="1503685"/>
          </a:xfrm>
          <a:custGeom>
            <a:rect b="b" l="l" r="r" t="t"/>
            <a:pathLst>
              <a:path extrusionOk="0" h="1468668" w="1909234">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rgbClr val="76D9E8">
              <a:alpha val="784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5" name="Google Shape;65;p1"/>
          <p:cNvSpPr/>
          <p:nvPr/>
        </p:nvSpPr>
        <p:spPr>
          <a:xfrm>
            <a:off x="8740577" y="3463600"/>
            <a:ext cx="312372" cy="313613"/>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6" name="Google Shape;66;p1"/>
          <p:cNvSpPr/>
          <p:nvPr/>
        </p:nvSpPr>
        <p:spPr>
          <a:xfrm>
            <a:off x="8564419" y="3620407"/>
            <a:ext cx="312372" cy="313613"/>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7" name="Google Shape;67;p1"/>
          <p:cNvSpPr/>
          <p:nvPr/>
        </p:nvSpPr>
        <p:spPr>
          <a:xfrm>
            <a:off x="8778783" y="3776441"/>
            <a:ext cx="312372" cy="313613"/>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8" name="Google Shape;68;p1"/>
          <p:cNvSpPr/>
          <p:nvPr/>
        </p:nvSpPr>
        <p:spPr>
          <a:xfrm>
            <a:off x="157738" y="2763278"/>
            <a:ext cx="476882" cy="478776"/>
          </a:xfrm>
          <a:prstGeom prst="ellipse">
            <a:avLst/>
          </a:prstGeom>
          <a:solidFill>
            <a:srgbClr val="5CF0F7">
              <a:alpha val="4705"/>
            </a:srgbClr>
          </a:solidFill>
          <a:ln cap="rnd" cmpd="sng" w="127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9" name="Google Shape;69;p1"/>
          <p:cNvSpPr/>
          <p:nvPr/>
        </p:nvSpPr>
        <p:spPr>
          <a:xfrm>
            <a:off x="483593" y="3242054"/>
            <a:ext cx="467850" cy="469708"/>
          </a:xfrm>
          <a:prstGeom prst="ellipse">
            <a:avLst/>
          </a:prstGeom>
          <a:solidFill>
            <a:srgbClr val="5CF0F7">
              <a:alpha val="4705"/>
            </a:srgbClr>
          </a:solidFill>
          <a:ln cap="rnd" cmpd="sng" w="127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0" name="Google Shape;70;p1"/>
          <p:cNvSpPr/>
          <p:nvPr/>
        </p:nvSpPr>
        <p:spPr>
          <a:xfrm>
            <a:off x="275607" y="3463601"/>
            <a:ext cx="359013" cy="360439"/>
          </a:xfrm>
          <a:prstGeom prst="ellipse">
            <a:avLst/>
          </a:prstGeom>
          <a:solidFill>
            <a:srgbClr val="5CF0F7">
              <a:alpha val="4705"/>
            </a:srgbClr>
          </a:solidFill>
          <a:ln cap="rnd" cmpd="sng" w="63500">
            <a:solidFill>
              <a:srgbClr val="5CF0F7">
                <a:alpha val="14901"/>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1" name="Google Shape;71;p1"/>
          <p:cNvSpPr/>
          <p:nvPr/>
        </p:nvSpPr>
        <p:spPr>
          <a:xfrm>
            <a:off x="-88314" y="2643028"/>
            <a:ext cx="1387366" cy="1954755"/>
          </a:xfrm>
          <a:custGeom>
            <a:rect b="b" l="l" r="r" t="t"/>
            <a:pathLst>
              <a:path extrusionOk="0" h="1909234" w="1360441">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rgbClr val="76D9E8">
              <a:alpha val="7843"/>
            </a:srgbClr>
          </a:solidFill>
          <a:ln cap="rnd" cmpd="sng" w="330200">
            <a:solidFill>
              <a:srgbClr val="5CF0F7">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2" name="Google Shape;72;p1"/>
          <p:cNvSpPr/>
          <p:nvPr/>
        </p:nvSpPr>
        <p:spPr>
          <a:xfrm>
            <a:off x="6295300" y="2452530"/>
            <a:ext cx="1242364" cy="1247299"/>
          </a:xfrm>
          <a:prstGeom prst="ellipse">
            <a:avLst/>
          </a:prstGeom>
          <a:solidFill>
            <a:srgbClr val="76D9E8">
              <a:alpha val="9803"/>
            </a:srgbClr>
          </a:solidFill>
          <a:ln cap="rnd" cmpd="sng" w="177800">
            <a:solidFill>
              <a:srgbClr val="E8F8FB">
                <a:alpha val="0"/>
              </a:srgbClr>
            </a:solidFill>
            <a:prstDash val="solid"/>
            <a:round/>
            <a:headEnd len="sm" w="sm" type="none"/>
            <a:tailEnd len="sm" w="sm" type="none"/>
          </a:ln>
        </p:spPr>
        <p:txBody>
          <a:bodyPr anchorCtr="0" anchor="ctr" bIns="46700" lIns="93400" spcFirstLastPara="1" rIns="93400" wrap="square" tIns="46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morley.cambs.sch.uk" TargetMode="Externa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3"/>
          <p:cNvSpPr txBox="1"/>
          <p:nvPr>
            <p:ph type="ctrTitle"/>
          </p:nvPr>
        </p:nvSpPr>
        <p:spPr>
          <a:xfrm>
            <a:off x="623664" y="193138"/>
            <a:ext cx="7317363" cy="951223"/>
          </a:xfrm>
          <a:prstGeom prst="rect">
            <a:avLst/>
          </a:prstGeom>
          <a:noFill/>
          <a:ln>
            <a:noFill/>
          </a:ln>
        </p:spPr>
        <p:txBody>
          <a:bodyPr anchorCtr="0" anchor="b" bIns="46700" lIns="93400" spcFirstLastPara="1" rIns="93400" wrap="square" tIns="46700">
            <a:noAutofit/>
          </a:bodyPr>
          <a:lstStyle/>
          <a:p>
            <a:pPr indent="0" lvl="0" marL="0" marR="0" rtl="0" algn="l">
              <a:spcBef>
                <a:spcPts val="0"/>
              </a:spcBef>
              <a:spcAft>
                <a:spcPts val="0"/>
              </a:spcAft>
              <a:buClr>
                <a:schemeClr val="dk1"/>
              </a:buClr>
              <a:buSzPts val="4100"/>
              <a:buFont typeface="Verdana"/>
              <a:buNone/>
            </a:pPr>
            <a:r>
              <a:rPr b="1" lang="en-GB">
                <a:solidFill>
                  <a:schemeClr val="dk1"/>
                </a:solidFill>
              </a:rPr>
              <a:t>Welcome</a:t>
            </a:r>
            <a:r>
              <a:rPr b="1" i="0" lang="en-GB" sz="4100" u="none" cap="none" strike="noStrike">
                <a:solidFill>
                  <a:schemeClr val="dk1"/>
                </a:solidFill>
                <a:latin typeface="Verdana"/>
                <a:ea typeface="Verdana"/>
                <a:cs typeface="Verdana"/>
                <a:sym typeface="Verdana"/>
              </a:rPr>
              <a:t> to Year </a:t>
            </a:r>
            <a:r>
              <a:rPr b="1" lang="en-GB">
                <a:solidFill>
                  <a:schemeClr val="dk1"/>
                </a:solidFill>
              </a:rPr>
              <a:t>2</a:t>
            </a:r>
            <a:endParaRPr b="1" i="0" sz="4100" u="none" cap="none" strike="noStrike">
              <a:solidFill>
                <a:schemeClr val="dk1"/>
              </a:solidFill>
              <a:latin typeface="Verdana"/>
              <a:ea typeface="Verdana"/>
              <a:cs typeface="Verdana"/>
              <a:sym typeface="Verdana"/>
            </a:endParaRPr>
          </a:p>
        </p:txBody>
      </p:sp>
      <p:sp>
        <p:nvSpPr>
          <p:cNvPr id="158" name="Google Shape;158;p13"/>
          <p:cNvSpPr txBox="1"/>
          <p:nvPr>
            <p:ph idx="1" type="subTitle"/>
          </p:nvPr>
        </p:nvSpPr>
        <p:spPr>
          <a:xfrm>
            <a:off x="270000" y="1520185"/>
            <a:ext cx="8431312" cy="4939566"/>
          </a:xfrm>
          <a:prstGeom prst="rect">
            <a:avLst/>
          </a:prstGeom>
          <a:noFill/>
          <a:ln>
            <a:noFill/>
          </a:ln>
        </p:spPr>
        <p:txBody>
          <a:bodyPr anchorCtr="0" anchor="t" bIns="46700" lIns="93400" spcFirstLastPara="1" rIns="93400" wrap="square" tIns="46700">
            <a:noAutofit/>
          </a:bodyPr>
          <a:lstStyle/>
          <a:p>
            <a:pPr indent="0" lvl="0" marL="0" marR="0" rtl="0" algn="l">
              <a:lnSpc>
                <a:spcPct val="90000"/>
              </a:lnSpc>
              <a:spcBef>
                <a:spcPts val="0"/>
              </a:spcBef>
              <a:spcAft>
                <a:spcPts val="0"/>
              </a:spcAft>
              <a:buClr>
                <a:schemeClr val="lt2"/>
              </a:buClr>
              <a:buSzPts val="1850"/>
              <a:buFont typeface="Noto Sans Symbols"/>
              <a:buNone/>
            </a:pPr>
            <a:r>
              <a:rPr b="0" i="0" lang="en-GB" sz="1850" u="none" cap="none" strike="noStrike">
                <a:solidFill>
                  <a:schemeClr val="dk1"/>
                </a:solidFill>
                <a:latin typeface="Verdana"/>
                <a:ea typeface="Verdana"/>
                <a:cs typeface="Verdana"/>
                <a:sym typeface="Verdana"/>
              </a:rPr>
              <a:t>Information Session for Parents and Carers  </a:t>
            </a:r>
            <a:endParaRPr/>
          </a:p>
          <a:p>
            <a:pPr indent="0" lvl="0" marL="0" rtl="0" algn="l">
              <a:lnSpc>
                <a:spcPct val="90000"/>
              </a:lnSpc>
              <a:spcBef>
                <a:spcPts val="983"/>
              </a:spcBef>
              <a:spcAft>
                <a:spcPts val="0"/>
              </a:spcAft>
              <a:buClr>
                <a:schemeClr val="lt2"/>
              </a:buClr>
              <a:buSzPts val="1850"/>
              <a:buFont typeface="Noto Sans Symbols"/>
              <a:buNone/>
            </a:pPr>
            <a:r>
              <a:rPr lang="en-GB" sz="1850">
                <a:solidFill>
                  <a:schemeClr val="dk1"/>
                </a:solidFill>
              </a:rPr>
              <a:t>21st September 2021</a:t>
            </a:r>
            <a:endParaRPr sz="1850">
              <a:solidFill>
                <a:schemeClr val="dk1"/>
              </a:solidFill>
            </a:endParaRPr>
          </a:p>
          <a:p>
            <a:pPr indent="0" lvl="0" marL="0" marR="0" rtl="0" algn="l">
              <a:lnSpc>
                <a:spcPct val="90000"/>
              </a:lnSpc>
              <a:spcBef>
                <a:spcPts val="983"/>
              </a:spcBef>
              <a:spcAft>
                <a:spcPts val="0"/>
              </a:spcAft>
              <a:buClr>
                <a:schemeClr val="lt2"/>
              </a:buClr>
              <a:buSzPts val="1850"/>
              <a:buFont typeface="Noto Sans Symbols"/>
              <a:buNone/>
            </a:pPr>
            <a:r>
              <a:rPr b="1" i="0" lang="en-GB" sz="1850" u="sng" cap="none" strike="noStrike">
                <a:solidFill>
                  <a:schemeClr val="hlink"/>
                </a:solidFill>
                <a:latin typeface="Verdana"/>
                <a:ea typeface="Verdana"/>
                <a:cs typeface="Verdana"/>
                <a:sym typeface="Verdana"/>
                <a:hlinkClick r:id="rId3"/>
              </a:rPr>
              <a:t>www.morley.cambs.sch.uk</a:t>
            </a:r>
            <a:r>
              <a:rPr b="1" i="0" lang="en-GB" sz="1850" u="none" cap="none" strike="noStrike">
                <a:solidFill>
                  <a:schemeClr val="dk1"/>
                </a:solidFill>
                <a:latin typeface="Verdana"/>
                <a:ea typeface="Verdana"/>
                <a:cs typeface="Verdana"/>
                <a:sym typeface="Verdana"/>
              </a:rPr>
              <a:t> </a:t>
            </a:r>
            <a:endParaRPr/>
          </a:p>
          <a:p>
            <a:pPr indent="0" lvl="0" marL="0" marR="0" rtl="0" algn="l">
              <a:lnSpc>
                <a:spcPct val="90000"/>
              </a:lnSpc>
              <a:spcBef>
                <a:spcPts val="613"/>
              </a:spcBef>
              <a:spcAft>
                <a:spcPts val="0"/>
              </a:spcAft>
              <a:buClr>
                <a:schemeClr val="lt2"/>
              </a:buClr>
              <a:buSzPts val="1850"/>
              <a:buFont typeface="Noto Sans Symbols"/>
              <a:buNone/>
            </a:pPr>
            <a:r>
              <a:t/>
            </a:r>
            <a:endParaRPr/>
          </a:p>
          <a:p>
            <a:pPr indent="0" lvl="0" marL="0" marR="0" rtl="0" algn="ctr">
              <a:lnSpc>
                <a:spcPct val="90000"/>
              </a:lnSpc>
              <a:spcBef>
                <a:spcPts val="0"/>
              </a:spcBef>
              <a:spcAft>
                <a:spcPts val="0"/>
              </a:spcAft>
              <a:buClr>
                <a:schemeClr val="lt2"/>
              </a:buClr>
              <a:buSzPts val="1850"/>
              <a:buFont typeface="Noto Sans Symbols"/>
              <a:buNone/>
            </a:pPr>
            <a:r>
              <a:t/>
            </a:r>
            <a:endParaRPr b="1" i="1" sz="1850" u="none" cap="none" strike="noStrike">
              <a:solidFill>
                <a:schemeClr val="dk1"/>
              </a:solidFill>
              <a:latin typeface="Verdana"/>
              <a:ea typeface="Verdana"/>
              <a:cs typeface="Verdana"/>
              <a:sym typeface="Verdana"/>
            </a:endParaRPr>
          </a:p>
          <a:p>
            <a:pPr indent="0" lvl="0" marL="0" marR="0" rtl="0" algn="ctr">
              <a:lnSpc>
                <a:spcPct val="90000"/>
              </a:lnSpc>
              <a:spcBef>
                <a:spcPts val="0"/>
              </a:spcBef>
              <a:spcAft>
                <a:spcPts val="0"/>
              </a:spcAft>
              <a:buClr>
                <a:schemeClr val="lt2"/>
              </a:buClr>
              <a:buSzPts val="3052"/>
              <a:buFont typeface="Noto Sans Symbols"/>
              <a:buNone/>
            </a:pPr>
            <a:r>
              <a:rPr b="1" i="1" lang="en-GB" sz="3052" u="none" cap="none" strike="noStrike">
                <a:solidFill>
                  <a:schemeClr val="dk1"/>
                </a:solidFill>
                <a:latin typeface="Verdana"/>
                <a:ea typeface="Verdana"/>
                <a:cs typeface="Verdana"/>
                <a:sym typeface="Verdana"/>
              </a:rPr>
              <a:t>Who are we?</a:t>
            </a:r>
            <a:endParaRPr b="1" i="1" sz="3052" u="none" cap="none" strike="noStrike">
              <a:solidFill>
                <a:schemeClr val="dk1"/>
              </a:solidFill>
              <a:latin typeface="Verdana"/>
              <a:ea typeface="Verdana"/>
              <a:cs typeface="Verdana"/>
              <a:sym typeface="Verdana"/>
            </a:endParaRPr>
          </a:p>
          <a:p>
            <a:pPr indent="0" lvl="0" marL="0" marR="0" rtl="0" algn="ctr">
              <a:lnSpc>
                <a:spcPct val="90000"/>
              </a:lnSpc>
              <a:spcBef>
                <a:spcPts val="0"/>
              </a:spcBef>
              <a:spcAft>
                <a:spcPts val="0"/>
              </a:spcAft>
              <a:buClr>
                <a:schemeClr val="lt2"/>
              </a:buClr>
              <a:buSzPts val="1850"/>
              <a:buFont typeface="Noto Sans Symbols"/>
              <a:buNone/>
            </a:pPr>
            <a:r>
              <a:t/>
            </a:r>
            <a:endParaRPr b="1" i="1" sz="185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lt2"/>
              </a:buClr>
              <a:buSzPts val="1850"/>
              <a:buFont typeface="Noto Sans Symbols"/>
              <a:buNone/>
            </a:pPr>
            <a:r>
              <a:rPr i="1" lang="en-GB" sz="1850">
                <a:solidFill>
                  <a:schemeClr val="dk1"/>
                </a:solidFill>
              </a:rPr>
              <a:t>Ruby </a:t>
            </a:r>
            <a:r>
              <a:rPr b="0" i="1" lang="en-GB" sz="1850" u="none" cap="none" strike="noStrike">
                <a:solidFill>
                  <a:schemeClr val="dk1"/>
                </a:solidFill>
                <a:latin typeface="Verdana"/>
                <a:ea typeface="Verdana"/>
                <a:cs typeface="Verdana"/>
                <a:sym typeface="Verdana"/>
              </a:rPr>
              <a:t>Class:  	</a:t>
            </a:r>
            <a:r>
              <a:rPr i="1" lang="en-GB" sz="1850">
                <a:solidFill>
                  <a:schemeClr val="dk1"/>
                </a:solidFill>
              </a:rPr>
              <a:t>L Trainor</a:t>
            </a:r>
            <a:r>
              <a:rPr b="0" i="1" lang="en-GB" sz="1850" u="none" cap="none" strike="noStrike">
                <a:solidFill>
                  <a:schemeClr val="dk1"/>
                </a:solidFill>
                <a:latin typeface="Verdana"/>
                <a:ea typeface="Verdana"/>
                <a:cs typeface="Verdana"/>
                <a:sym typeface="Verdana"/>
              </a:rPr>
              <a:t>    </a:t>
            </a:r>
            <a:endParaRPr b="0" i="1" sz="1850" u="none" cap="none" strike="noStrike">
              <a:solidFill>
                <a:schemeClr val="dk1"/>
              </a:solidFill>
              <a:latin typeface="Verdana"/>
              <a:ea typeface="Verdana"/>
              <a:cs typeface="Verdana"/>
              <a:sym typeface="Verdana"/>
            </a:endParaRPr>
          </a:p>
          <a:p>
            <a:pPr indent="0" lvl="0" marL="1828800" marR="0" rtl="0" algn="l">
              <a:lnSpc>
                <a:spcPct val="90000"/>
              </a:lnSpc>
              <a:spcBef>
                <a:spcPts val="0"/>
              </a:spcBef>
              <a:spcAft>
                <a:spcPts val="0"/>
              </a:spcAft>
              <a:buClr>
                <a:schemeClr val="lt2"/>
              </a:buClr>
              <a:buSzPts val="1850"/>
              <a:buFont typeface="Noto Sans Symbols"/>
              <a:buNone/>
            </a:pPr>
            <a:r>
              <a:rPr i="1" lang="en-GB" sz="1850">
                <a:solidFill>
                  <a:schemeClr val="dk1"/>
                </a:solidFill>
              </a:rPr>
              <a:t>H Remington Davidson (PPA Cover)</a:t>
            </a:r>
            <a:endParaRPr/>
          </a:p>
          <a:p>
            <a:pPr indent="0" lvl="0" marL="0" marR="0" rtl="0" algn="l">
              <a:lnSpc>
                <a:spcPct val="90000"/>
              </a:lnSpc>
              <a:spcBef>
                <a:spcPts val="0"/>
              </a:spcBef>
              <a:spcAft>
                <a:spcPts val="0"/>
              </a:spcAft>
              <a:buClr>
                <a:schemeClr val="lt2"/>
              </a:buClr>
              <a:buSzPts val="1850"/>
              <a:buFont typeface="Noto Sans Symbols"/>
              <a:buNone/>
            </a:pPr>
            <a:r>
              <a:t/>
            </a:r>
            <a:endParaRPr b="0" i="1" sz="185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lt2"/>
              </a:buClr>
              <a:buSzPts val="1850"/>
              <a:buFont typeface="Noto Sans Symbols"/>
              <a:buNone/>
            </a:pPr>
            <a:r>
              <a:rPr i="1" lang="en-GB" sz="1850">
                <a:solidFill>
                  <a:schemeClr val="dk1"/>
                </a:solidFill>
              </a:rPr>
              <a:t>Burgundy Class</a:t>
            </a:r>
            <a:r>
              <a:rPr b="0" i="1" lang="en-GB" sz="1850" u="none" cap="none" strike="noStrike">
                <a:solidFill>
                  <a:schemeClr val="dk1"/>
                </a:solidFill>
                <a:latin typeface="Verdana"/>
                <a:ea typeface="Verdana"/>
                <a:cs typeface="Verdana"/>
                <a:sym typeface="Verdana"/>
              </a:rPr>
              <a:t>: </a:t>
            </a:r>
            <a:r>
              <a:rPr i="1" lang="en-GB" sz="1850">
                <a:solidFill>
                  <a:schemeClr val="dk1"/>
                </a:solidFill>
              </a:rPr>
              <a:t>R Cowdrith </a:t>
            </a:r>
            <a:endParaRPr i="1" sz="1850">
              <a:solidFill>
                <a:schemeClr val="dk1"/>
              </a:solidFill>
            </a:endParaRPr>
          </a:p>
          <a:p>
            <a:pPr indent="0" lvl="0" marL="0" marR="0" rtl="0" algn="l">
              <a:lnSpc>
                <a:spcPct val="90000"/>
              </a:lnSpc>
              <a:spcBef>
                <a:spcPts val="0"/>
              </a:spcBef>
              <a:spcAft>
                <a:spcPts val="0"/>
              </a:spcAft>
              <a:buClr>
                <a:schemeClr val="lt2"/>
              </a:buClr>
              <a:buSzPts val="1850"/>
              <a:buFont typeface="Noto Sans Symbols"/>
              <a:buNone/>
            </a:pPr>
            <a:r>
              <a:rPr i="1" lang="en-GB" sz="1850">
                <a:solidFill>
                  <a:schemeClr val="dk1"/>
                </a:solidFill>
              </a:rPr>
              <a:t>				  E Kamanyire</a:t>
            </a:r>
            <a:endParaRPr i="1" sz="1850">
              <a:solidFill>
                <a:schemeClr val="dk1"/>
              </a:solidFill>
            </a:endParaRPr>
          </a:p>
          <a:p>
            <a:pPr indent="0" lvl="0" marL="0" marR="0" rtl="0" algn="l">
              <a:lnSpc>
                <a:spcPct val="90000"/>
              </a:lnSpc>
              <a:spcBef>
                <a:spcPts val="0"/>
              </a:spcBef>
              <a:spcAft>
                <a:spcPts val="0"/>
              </a:spcAft>
              <a:buClr>
                <a:schemeClr val="lt2"/>
              </a:buClr>
              <a:buSzPts val="1850"/>
              <a:buFont typeface="Noto Sans Symbols"/>
              <a:buNone/>
            </a:pPr>
            <a:r>
              <a:t/>
            </a:r>
            <a:endParaRPr i="1" sz="1850">
              <a:solidFill>
                <a:schemeClr val="dk1"/>
              </a:solidFill>
            </a:endParaRPr>
          </a:p>
          <a:p>
            <a:pPr indent="0" lvl="0" marL="0" marR="0" rtl="0" algn="l">
              <a:lnSpc>
                <a:spcPct val="90000"/>
              </a:lnSpc>
              <a:spcBef>
                <a:spcPts val="0"/>
              </a:spcBef>
              <a:spcAft>
                <a:spcPts val="0"/>
              </a:spcAft>
              <a:buClr>
                <a:schemeClr val="lt2"/>
              </a:buClr>
              <a:buSzPts val="1850"/>
              <a:buFont typeface="Noto Sans Symbols"/>
              <a:buNone/>
            </a:pPr>
            <a:r>
              <a:rPr i="1" lang="en-GB" sz="1850">
                <a:solidFill>
                  <a:schemeClr val="dk1"/>
                </a:solidFill>
              </a:rPr>
              <a:t>Teaching Assistants: A Monk</a:t>
            </a:r>
            <a:endParaRPr i="1" sz="1850">
              <a:solidFill>
                <a:schemeClr val="dk1"/>
              </a:solidFill>
            </a:endParaRPr>
          </a:p>
          <a:p>
            <a:pPr indent="0" lvl="0" marL="0" marR="0" rtl="0" algn="l">
              <a:lnSpc>
                <a:spcPct val="90000"/>
              </a:lnSpc>
              <a:spcBef>
                <a:spcPts val="0"/>
              </a:spcBef>
              <a:spcAft>
                <a:spcPts val="0"/>
              </a:spcAft>
              <a:buClr>
                <a:schemeClr val="lt2"/>
              </a:buClr>
              <a:buSzPts val="1850"/>
              <a:buFont typeface="Noto Sans Symbols"/>
              <a:buNone/>
            </a:pPr>
            <a:r>
              <a:rPr i="1" lang="en-GB" sz="1850">
                <a:solidFill>
                  <a:schemeClr val="dk1"/>
                </a:solidFill>
              </a:rPr>
              <a:t>					   I Graham-Hagg</a:t>
            </a:r>
            <a:endParaRPr i="1" sz="1850">
              <a:solidFill>
                <a:schemeClr val="dk1"/>
              </a:solidFill>
            </a:endParaRPr>
          </a:p>
          <a:p>
            <a:pPr indent="0" lvl="0" marL="0" marR="0" rtl="0" algn="l">
              <a:lnSpc>
                <a:spcPct val="90000"/>
              </a:lnSpc>
              <a:spcBef>
                <a:spcPts val="0"/>
              </a:spcBef>
              <a:spcAft>
                <a:spcPts val="0"/>
              </a:spcAft>
              <a:buClr>
                <a:schemeClr val="lt2"/>
              </a:buClr>
              <a:buSzPts val="1850"/>
              <a:buFont typeface="Noto Sans Symbols"/>
              <a:buNone/>
            </a:pPr>
            <a:r>
              <a:rPr i="1" lang="en-GB" sz="1850">
                <a:solidFill>
                  <a:schemeClr val="dk1"/>
                </a:solidFill>
              </a:rPr>
              <a:t>					   J Nash</a:t>
            </a:r>
            <a:endParaRPr i="1" sz="1850">
              <a:solidFill>
                <a:schemeClr val="dk1"/>
              </a:solidFill>
            </a:endParaRPr>
          </a:p>
        </p:txBody>
      </p:sp>
      <p:pic>
        <p:nvPicPr>
          <p:cNvPr descr="\\2107srv001\staff$\kkowalska\Documents\My Pictures\Morley_Logo_Type_Large_blk.jpg" id="159" name="Google Shape;159;p13"/>
          <p:cNvPicPr preferRelativeResize="0"/>
          <p:nvPr/>
        </p:nvPicPr>
        <p:blipFill rotWithShape="1">
          <a:blip r:embed="rId4">
            <a:alphaModFix/>
          </a:blip>
          <a:srcRect b="0" l="0" r="0" t="0"/>
          <a:stretch/>
        </p:blipFill>
        <p:spPr>
          <a:xfrm>
            <a:off x="7254775" y="342404"/>
            <a:ext cx="1346240" cy="165618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2"/>
          <p:cNvSpPr txBox="1"/>
          <p:nvPr>
            <p:ph type="title"/>
          </p:nvPr>
        </p:nvSpPr>
        <p:spPr>
          <a:xfrm>
            <a:off x="630039" y="340588"/>
            <a:ext cx="8694900" cy="9465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Year </a:t>
            </a:r>
            <a:r>
              <a:rPr b="1" lang="en-GB">
                <a:solidFill>
                  <a:schemeClr val="dk1"/>
                </a:solidFill>
              </a:rPr>
              <a:t>2</a:t>
            </a:r>
            <a:r>
              <a:rPr b="1" i="0" lang="en-GB" sz="3300" u="none" cap="none" strike="noStrike">
                <a:solidFill>
                  <a:schemeClr val="dk1"/>
                </a:solidFill>
                <a:latin typeface="Verdana"/>
                <a:ea typeface="Verdana"/>
                <a:cs typeface="Verdana"/>
                <a:sym typeface="Verdana"/>
              </a:rPr>
              <a:t> Essentials: Home Learning</a:t>
            </a:r>
            <a:endParaRPr b="1" i="0" sz="3300" u="none" cap="none" strike="noStrike">
              <a:solidFill>
                <a:schemeClr val="dk1"/>
              </a:solidFill>
              <a:latin typeface="Verdana"/>
              <a:ea typeface="Verdana"/>
              <a:cs typeface="Verdana"/>
              <a:sym typeface="Verdana"/>
            </a:endParaRPr>
          </a:p>
        </p:txBody>
      </p:sp>
      <p:sp>
        <p:nvSpPr>
          <p:cNvPr id="236" name="Google Shape;236;p22"/>
          <p:cNvSpPr txBox="1"/>
          <p:nvPr>
            <p:ph idx="1" type="body"/>
          </p:nvPr>
        </p:nvSpPr>
        <p:spPr>
          <a:xfrm>
            <a:off x="342007" y="1422524"/>
            <a:ext cx="8722200" cy="4994400"/>
          </a:xfrm>
          <a:prstGeom prst="rect">
            <a:avLst/>
          </a:prstGeom>
          <a:noFill/>
          <a:ln>
            <a:noFill/>
          </a:ln>
        </p:spPr>
        <p:txBody>
          <a:bodyPr anchorCtr="0" anchor="ctr" bIns="46700" lIns="93400" spcFirstLastPara="1" rIns="93400" wrap="square" tIns="46700">
            <a:noAutofit/>
          </a:bodyPr>
          <a:lstStyle/>
          <a:p>
            <a:pPr indent="0" lvl="0" marL="0" rtl="0" algn="l">
              <a:lnSpc>
                <a:spcPct val="80000"/>
              </a:lnSpc>
              <a:spcBef>
                <a:spcPts val="851"/>
              </a:spcBef>
              <a:spcAft>
                <a:spcPts val="0"/>
              </a:spcAft>
              <a:buNone/>
            </a:pPr>
            <a:r>
              <a:rPr lang="en-GB" sz="2200">
                <a:solidFill>
                  <a:schemeClr val="dk1"/>
                </a:solidFill>
              </a:rPr>
              <a:t>In Year 2 , o</a:t>
            </a:r>
            <a:r>
              <a:rPr lang="en-GB" sz="2200">
                <a:solidFill>
                  <a:schemeClr val="dk1"/>
                </a:solidFill>
              </a:rPr>
              <a:t>ur Home Learning tasks will always include:</a:t>
            </a:r>
            <a:endParaRPr sz="2200">
              <a:solidFill>
                <a:schemeClr val="dk1"/>
              </a:solidFill>
            </a:endParaRPr>
          </a:p>
          <a:p>
            <a:pPr indent="0" lvl="0" marL="0" rtl="0" algn="l">
              <a:lnSpc>
                <a:spcPct val="80000"/>
              </a:lnSpc>
              <a:spcBef>
                <a:spcPts val="851"/>
              </a:spcBef>
              <a:spcAft>
                <a:spcPts val="0"/>
              </a:spcAft>
              <a:buNone/>
            </a:pPr>
            <a:r>
              <a:t/>
            </a:r>
            <a:endParaRPr sz="2200">
              <a:solidFill>
                <a:schemeClr val="dk1"/>
              </a:solidFill>
            </a:endParaRPr>
          </a:p>
          <a:p>
            <a:pPr indent="-368300" lvl="0" marL="457200" rtl="0" algn="l">
              <a:lnSpc>
                <a:spcPct val="80000"/>
              </a:lnSpc>
              <a:spcBef>
                <a:spcPts val="851"/>
              </a:spcBef>
              <a:spcAft>
                <a:spcPts val="0"/>
              </a:spcAft>
              <a:buClr>
                <a:schemeClr val="dk1"/>
              </a:buClr>
              <a:buSzPts val="2200"/>
              <a:buChar char="○"/>
            </a:pPr>
            <a:r>
              <a:rPr lang="en-GB" sz="2200">
                <a:solidFill>
                  <a:schemeClr val="dk1"/>
                </a:solidFill>
              </a:rPr>
              <a:t>Regular reading (Reading Record Book)</a:t>
            </a:r>
            <a:endParaRPr sz="2200">
              <a:solidFill>
                <a:schemeClr val="dk1"/>
              </a:solidFill>
            </a:endParaRPr>
          </a:p>
          <a:p>
            <a:pPr indent="0" lvl="0" marL="457200" rtl="0" algn="l">
              <a:lnSpc>
                <a:spcPct val="80000"/>
              </a:lnSpc>
              <a:spcBef>
                <a:spcPts val="851"/>
              </a:spcBef>
              <a:spcAft>
                <a:spcPts val="0"/>
              </a:spcAft>
              <a:buNone/>
            </a:pPr>
            <a:r>
              <a:t/>
            </a:r>
            <a:endParaRPr sz="2200">
              <a:solidFill>
                <a:schemeClr val="dk1"/>
              </a:solidFill>
            </a:endParaRPr>
          </a:p>
          <a:p>
            <a:pPr indent="-368300" lvl="0" marL="457200" rtl="0" algn="l">
              <a:lnSpc>
                <a:spcPct val="80000"/>
              </a:lnSpc>
              <a:spcBef>
                <a:spcPts val="851"/>
              </a:spcBef>
              <a:spcAft>
                <a:spcPts val="0"/>
              </a:spcAft>
              <a:buClr>
                <a:schemeClr val="dk1"/>
              </a:buClr>
              <a:buSzPts val="2200"/>
              <a:buChar char="○"/>
            </a:pPr>
            <a:r>
              <a:rPr lang="en-GB" sz="2200">
                <a:solidFill>
                  <a:schemeClr val="dk1"/>
                </a:solidFill>
              </a:rPr>
              <a:t>Spelling of keywords for our year group</a:t>
            </a:r>
            <a:endParaRPr sz="2200">
              <a:solidFill>
                <a:schemeClr val="dk1"/>
              </a:solidFill>
            </a:endParaRPr>
          </a:p>
          <a:p>
            <a:pPr indent="0" lvl="0" marL="457200" rtl="0" algn="l">
              <a:lnSpc>
                <a:spcPct val="80000"/>
              </a:lnSpc>
              <a:spcBef>
                <a:spcPts val="851"/>
              </a:spcBef>
              <a:spcAft>
                <a:spcPts val="0"/>
              </a:spcAft>
              <a:buNone/>
            </a:pPr>
            <a:r>
              <a:t/>
            </a:r>
            <a:endParaRPr sz="2200">
              <a:solidFill>
                <a:schemeClr val="dk1"/>
              </a:solidFill>
            </a:endParaRPr>
          </a:p>
          <a:p>
            <a:pPr indent="-368300" lvl="0" marL="457200" rtl="0" algn="l">
              <a:lnSpc>
                <a:spcPct val="80000"/>
              </a:lnSpc>
              <a:spcBef>
                <a:spcPts val="851"/>
              </a:spcBef>
              <a:spcAft>
                <a:spcPts val="0"/>
              </a:spcAft>
              <a:buClr>
                <a:schemeClr val="dk1"/>
              </a:buClr>
              <a:buSzPts val="2200"/>
              <a:buChar char="○"/>
            </a:pPr>
            <a:r>
              <a:rPr lang="en-GB" sz="2200">
                <a:solidFill>
                  <a:schemeClr val="dk1"/>
                </a:solidFill>
              </a:rPr>
              <a:t>Maths Key Instant Recall Facts (KIRFs)</a:t>
            </a:r>
            <a:endParaRPr sz="2200">
              <a:solidFill>
                <a:schemeClr val="dk1"/>
              </a:solidFill>
            </a:endParaRPr>
          </a:p>
          <a:p>
            <a:pPr indent="0" lvl="0" marL="0" rtl="0" algn="l">
              <a:lnSpc>
                <a:spcPct val="80000"/>
              </a:lnSpc>
              <a:spcBef>
                <a:spcPts val="851"/>
              </a:spcBef>
              <a:spcAft>
                <a:spcPts val="0"/>
              </a:spcAft>
              <a:buNone/>
            </a:pPr>
            <a:r>
              <a:t/>
            </a:r>
            <a:endParaRPr sz="2200">
              <a:solidFill>
                <a:schemeClr val="dk1"/>
              </a:solidFill>
            </a:endParaRPr>
          </a:p>
          <a:p>
            <a:pPr indent="0" lvl="0" marL="0" rtl="0" algn="l">
              <a:lnSpc>
                <a:spcPct val="80000"/>
              </a:lnSpc>
              <a:spcBef>
                <a:spcPts val="851"/>
              </a:spcBef>
              <a:spcAft>
                <a:spcPts val="0"/>
              </a:spcAft>
              <a:buNone/>
            </a:pPr>
            <a:r>
              <a:rPr lang="en-GB" sz="2200">
                <a:solidFill>
                  <a:schemeClr val="dk1"/>
                </a:solidFill>
              </a:rPr>
              <a:t>Home learning will be shared via Google Classroom on Tuesdays to be returned by the following Monday.</a:t>
            </a:r>
            <a:endParaRPr sz="2200">
              <a:solidFill>
                <a:schemeClr val="dk1"/>
              </a:solidFill>
            </a:endParaRPr>
          </a:p>
          <a:p>
            <a:pPr indent="0" lvl="0" marL="0" marR="0" rtl="0" algn="l">
              <a:lnSpc>
                <a:spcPct val="110000"/>
              </a:lnSpc>
              <a:spcBef>
                <a:spcPts val="0"/>
              </a:spcBef>
              <a:spcAft>
                <a:spcPts val="0"/>
              </a:spcAft>
              <a:buNone/>
            </a:pPr>
            <a:r>
              <a:t/>
            </a:r>
            <a:endParaRPr b="0" i="0" sz="2000" u="none" cap="none" strike="noStrike">
              <a:solidFill>
                <a:schemeClr val="lt1"/>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3"/>
          <p:cNvSpPr txBox="1"/>
          <p:nvPr>
            <p:ph type="title"/>
          </p:nvPr>
        </p:nvSpPr>
        <p:spPr>
          <a:xfrm>
            <a:off x="917397" y="193138"/>
            <a:ext cx="8039056" cy="946517"/>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Thank you for all your support!</a:t>
            </a:r>
            <a:endParaRPr b="1" i="0" sz="3300" u="none" cap="none" strike="noStrike">
              <a:solidFill>
                <a:schemeClr val="dk1"/>
              </a:solidFill>
              <a:latin typeface="Verdana"/>
              <a:ea typeface="Verdana"/>
              <a:cs typeface="Verdana"/>
              <a:sym typeface="Verdana"/>
            </a:endParaRPr>
          </a:p>
        </p:txBody>
      </p:sp>
      <p:sp>
        <p:nvSpPr>
          <p:cNvPr id="244" name="Google Shape;244;p23"/>
          <p:cNvSpPr txBox="1"/>
          <p:nvPr>
            <p:ph idx="1" type="body"/>
          </p:nvPr>
        </p:nvSpPr>
        <p:spPr>
          <a:xfrm>
            <a:off x="476798" y="1700786"/>
            <a:ext cx="8371500" cy="4865700"/>
          </a:xfrm>
          <a:prstGeom prst="rect">
            <a:avLst/>
          </a:prstGeom>
          <a:noFill/>
          <a:ln>
            <a:noFill/>
          </a:ln>
        </p:spPr>
        <p:txBody>
          <a:bodyPr anchorCtr="0" anchor="ctr" bIns="46700" lIns="93400" spcFirstLastPara="1" rIns="93400" wrap="square" tIns="46700">
            <a:noAutofit/>
          </a:bodyPr>
          <a:lstStyle/>
          <a:p>
            <a:pPr indent="0" lvl="0" marL="0" marR="0" rtl="0" algn="l">
              <a:lnSpc>
                <a:spcPct val="100000"/>
              </a:lnSpc>
              <a:spcBef>
                <a:spcPts val="0"/>
              </a:spcBef>
              <a:spcAft>
                <a:spcPts val="0"/>
              </a:spcAft>
              <a:buClr>
                <a:schemeClr val="lt2"/>
              </a:buClr>
              <a:buSzPts val="2400"/>
              <a:buFont typeface="Noto Sans Symbols"/>
              <a:buNone/>
            </a:pPr>
            <a:r>
              <a:rPr lang="en-GB" sz="2200">
                <a:solidFill>
                  <a:schemeClr val="dk1"/>
                </a:solidFill>
              </a:rPr>
              <a:t>Home/school communication is key </a:t>
            </a:r>
            <a:endParaRPr sz="2200">
              <a:solidFill>
                <a:schemeClr val="dk1"/>
              </a:solidFill>
            </a:endParaRPr>
          </a:p>
          <a:p>
            <a:pPr indent="0" lvl="0" marL="0" marR="0" rtl="0" algn="l">
              <a:lnSpc>
                <a:spcPct val="100000"/>
              </a:lnSpc>
              <a:spcBef>
                <a:spcPts val="0"/>
              </a:spcBef>
              <a:spcAft>
                <a:spcPts val="0"/>
              </a:spcAft>
              <a:buClr>
                <a:schemeClr val="lt2"/>
              </a:buClr>
              <a:buSzPts val="2400"/>
              <a:buFont typeface="Noto Sans Symbols"/>
              <a:buNone/>
            </a:pPr>
            <a:r>
              <a:rPr lang="en-GB" sz="2200">
                <a:solidFill>
                  <a:schemeClr val="dk1"/>
                </a:solidFill>
              </a:rPr>
              <a:t>to children’s success: when children </a:t>
            </a:r>
            <a:endParaRPr sz="2200">
              <a:solidFill>
                <a:schemeClr val="dk1"/>
              </a:solidFill>
            </a:endParaRPr>
          </a:p>
          <a:p>
            <a:pPr indent="0" lvl="0" marL="0" marR="0" rtl="0" algn="l">
              <a:lnSpc>
                <a:spcPct val="100000"/>
              </a:lnSpc>
              <a:spcBef>
                <a:spcPts val="0"/>
              </a:spcBef>
              <a:spcAft>
                <a:spcPts val="0"/>
              </a:spcAft>
              <a:buClr>
                <a:schemeClr val="lt2"/>
              </a:buClr>
              <a:buSzPts val="2400"/>
              <a:buFont typeface="Noto Sans Symbols"/>
              <a:buNone/>
            </a:pPr>
            <a:r>
              <a:rPr lang="en-GB" sz="2200">
                <a:solidFill>
                  <a:schemeClr val="dk1"/>
                </a:solidFill>
              </a:rPr>
              <a:t>know that all adults around them </a:t>
            </a:r>
            <a:endParaRPr sz="2200">
              <a:solidFill>
                <a:schemeClr val="dk1"/>
              </a:solidFill>
            </a:endParaRPr>
          </a:p>
          <a:p>
            <a:pPr indent="0" lvl="0" marL="0" marR="0" rtl="0" algn="l">
              <a:lnSpc>
                <a:spcPct val="100000"/>
              </a:lnSpc>
              <a:spcBef>
                <a:spcPts val="0"/>
              </a:spcBef>
              <a:spcAft>
                <a:spcPts val="0"/>
              </a:spcAft>
              <a:buClr>
                <a:schemeClr val="lt2"/>
              </a:buClr>
              <a:buSzPts val="2400"/>
              <a:buFont typeface="Noto Sans Symbols"/>
              <a:buNone/>
            </a:pPr>
            <a:r>
              <a:rPr lang="en-GB" sz="2200">
                <a:solidFill>
                  <a:schemeClr val="dk1"/>
                </a:solidFill>
              </a:rPr>
              <a:t>are saying the same thing then </a:t>
            </a:r>
            <a:endParaRPr sz="2200">
              <a:solidFill>
                <a:schemeClr val="dk1"/>
              </a:solidFill>
            </a:endParaRPr>
          </a:p>
          <a:p>
            <a:pPr indent="0" lvl="0" marL="0" marR="0" rtl="0" algn="l">
              <a:lnSpc>
                <a:spcPct val="100000"/>
              </a:lnSpc>
              <a:spcBef>
                <a:spcPts val="0"/>
              </a:spcBef>
              <a:spcAft>
                <a:spcPts val="0"/>
              </a:spcAft>
              <a:buClr>
                <a:schemeClr val="lt2"/>
              </a:buClr>
              <a:buSzPts val="2400"/>
              <a:buFont typeface="Noto Sans Symbols"/>
              <a:buNone/>
            </a:pPr>
            <a:r>
              <a:rPr lang="en-GB" sz="2200">
                <a:solidFill>
                  <a:schemeClr val="dk1"/>
                </a:solidFill>
              </a:rPr>
              <a:t>they feel secure and are more </a:t>
            </a:r>
            <a:endParaRPr sz="2200">
              <a:solidFill>
                <a:schemeClr val="dk1"/>
              </a:solidFill>
            </a:endParaRPr>
          </a:p>
          <a:p>
            <a:pPr indent="0" lvl="0" marL="0" marR="0" rtl="0" algn="l">
              <a:lnSpc>
                <a:spcPct val="100000"/>
              </a:lnSpc>
              <a:spcBef>
                <a:spcPts val="0"/>
              </a:spcBef>
              <a:spcAft>
                <a:spcPts val="0"/>
              </a:spcAft>
              <a:buClr>
                <a:schemeClr val="lt2"/>
              </a:buClr>
              <a:buSzPts val="2400"/>
              <a:buFont typeface="Noto Sans Symbols"/>
              <a:buNone/>
            </a:pPr>
            <a:r>
              <a:rPr lang="en-GB" sz="2200">
                <a:solidFill>
                  <a:schemeClr val="dk1"/>
                </a:solidFill>
              </a:rPr>
              <a:t>likely to succeed.</a:t>
            </a:r>
            <a:endParaRPr sz="2200">
              <a:solidFill>
                <a:schemeClr val="dk1"/>
              </a:solidFill>
            </a:endParaRPr>
          </a:p>
          <a:p>
            <a:pPr indent="0" lvl="0" marL="0" marR="0" rtl="0" algn="l">
              <a:lnSpc>
                <a:spcPct val="100000"/>
              </a:lnSpc>
              <a:spcBef>
                <a:spcPts val="0"/>
              </a:spcBef>
              <a:spcAft>
                <a:spcPts val="0"/>
              </a:spcAft>
              <a:buClr>
                <a:schemeClr val="lt2"/>
              </a:buClr>
              <a:buSzPts val="1600"/>
              <a:buFont typeface="Noto Sans Symbols"/>
              <a:buNone/>
            </a:pPr>
            <a:r>
              <a:t/>
            </a:r>
            <a:endParaRPr sz="2200">
              <a:solidFill>
                <a:schemeClr val="dk1"/>
              </a:solidFill>
            </a:endParaRPr>
          </a:p>
          <a:p>
            <a:pPr indent="-280422" lvl="0" marL="350272" rtl="0" algn="l">
              <a:lnSpc>
                <a:spcPct val="90000"/>
              </a:lnSpc>
              <a:spcBef>
                <a:spcPts val="800"/>
              </a:spcBef>
              <a:spcAft>
                <a:spcPts val="0"/>
              </a:spcAft>
              <a:buClr>
                <a:schemeClr val="dk1"/>
              </a:buClr>
              <a:buSzPts val="2200"/>
              <a:buFont typeface="Comic Sans MS"/>
              <a:buChar char="○"/>
            </a:pPr>
            <a:r>
              <a:rPr lang="en-GB" sz="2200">
                <a:solidFill>
                  <a:schemeClr val="dk1"/>
                </a:solidFill>
              </a:rPr>
              <a:t>General questions?</a:t>
            </a:r>
            <a:endParaRPr sz="2200">
              <a:solidFill>
                <a:schemeClr val="dk1"/>
              </a:solidFill>
            </a:endParaRPr>
          </a:p>
          <a:p>
            <a:pPr indent="-280422" lvl="0" marL="350272" rtl="0" algn="l">
              <a:lnSpc>
                <a:spcPct val="90000"/>
              </a:lnSpc>
              <a:spcBef>
                <a:spcPts val="0"/>
              </a:spcBef>
              <a:spcAft>
                <a:spcPts val="0"/>
              </a:spcAft>
              <a:buClr>
                <a:schemeClr val="dk1"/>
              </a:buClr>
              <a:buSzPts val="2200"/>
              <a:buFont typeface="Comic Sans MS"/>
              <a:buChar char="○"/>
            </a:pPr>
            <a:r>
              <a:rPr lang="en-GB" sz="2200">
                <a:solidFill>
                  <a:schemeClr val="dk1"/>
                </a:solidFill>
              </a:rPr>
              <a:t>For individual queries please contact the office to make an appointment.</a:t>
            </a:r>
            <a:endParaRPr sz="2200">
              <a:solidFill>
                <a:schemeClr val="dk1"/>
              </a:solidFill>
            </a:endParaRPr>
          </a:p>
          <a:p>
            <a:pPr indent="0" lvl="0" marL="0" rtl="0" algn="l">
              <a:lnSpc>
                <a:spcPct val="90000"/>
              </a:lnSpc>
              <a:spcBef>
                <a:spcPts val="800"/>
              </a:spcBef>
              <a:spcAft>
                <a:spcPts val="0"/>
              </a:spcAft>
              <a:buNone/>
            </a:pPr>
            <a:r>
              <a:t/>
            </a:r>
            <a:endParaRPr sz="2200">
              <a:solidFill>
                <a:schemeClr val="dk1"/>
              </a:solidFill>
            </a:endParaRPr>
          </a:p>
          <a:p>
            <a:pPr indent="0" lvl="0" marL="0" rtl="0" algn="l">
              <a:lnSpc>
                <a:spcPct val="90000"/>
              </a:lnSpc>
              <a:spcBef>
                <a:spcPts val="800"/>
              </a:spcBef>
              <a:spcAft>
                <a:spcPts val="0"/>
              </a:spcAft>
              <a:buNone/>
            </a:pPr>
            <a:r>
              <a:rPr lang="en-GB" sz="2200">
                <a:solidFill>
                  <a:schemeClr val="dk1"/>
                </a:solidFill>
              </a:rPr>
              <a:t>We are hoping to be able to go on trips etc this year and will be wanting parent helpers. Please let us know if you are able to help with a sports afternoon at Coleridge on Oct 18th afternoon. </a:t>
            </a:r>
            <a:endParaRPr sz="2200">
              <a:solidFill>
                <a:schemeClr val="dk1"/>
              </a:solidFill>
            </a:endParaRPr>
          </a:p>
          <a:p>
            <a:pPr indent="0" lvl="0" marL="0" rtl="0" algn="l">
              <a:lnSpc>
                <a:spcPct val="90000"/>
              </a:lnSpc>
              <a:spcBef>
                <a:spcPts val="800"/>
              </a:spcBef>
              <a:spcAft>
                <a:spcPts val="0"/>
              </a:spcAft>
              <a:buNone/>
            </a:pPr>
            <a:r>
              <a:t/>
            </a:r>
            <a:endParaRPr sz="2200">
              <a:solidFill>
                <a:schemeClr val="dk1"/>
              </a:solidFill>
            </a:endParaRPr>
          </a:p>
          <a:p>
            <a:pPr indent="0" lvl="0" marL="0" rtl="0" algn="l">
              <a:lnSpc>
                <a:spcPct val="90000"/>
              </a:lnSpc>
              <a:spcBef>
                <a:spcPts val="800"/>
              </a:spcBef>
              <a:spcAft>
                <a:spcPts val="0"/>
              </a:spcAft>
              <a:buClr>
                <a:schemeClr val="dk1"/>
              </a:buClr>
              <a:buSzPts val="1100"/>
              <a:buFont typeface="Arial"/>
              <a:buNone/>
            </a:pPr>
            <a:r>
              <a:t/>
            </a:r>
            <a:endParaRPr sz="3200">
              <a:solidFill>
                <a:schemeClr val="dk1"/>
              </a:solidFill>
            </a:endParaRPr>
          </a:p>
          <a:p>
            <a:pPr indent="0" lvl="0" marL="0" marR="0" rtl="0" algn="l">
              <a:lnSpc>
                <a:spcPct val="100000"/>
              </a:lnSpc>
              <a:spcBef>
                <a:spcPts val="0"/>
              </a:spcBef>
              <a:spcAft>
                <a:spcPts val="0"/>
              </a:spcAft>
              <a:buClr>
                <a:schemeClr val="lt2"/>
              </a:buClr>
              <a:buSzPts val="1600"/>
              <a:buFont typeface="Noto Sans Symbols"/>
              <a:buNone/>
            </a:pPr>
            <a:r>
              <a:t/>
            </a:r>
            <a:endParaRPr sz="1600">
              <a:solidFill>
                <a:schemeClr val="dk1"/>
              </a:solidFill>
            </a:endParaRPr>
          </a:p>
          <a:p>
            <a:pPr indent="0" lvl="0" marL="0" marR="0" rtl="0" algn="l">
              <a:lnSpc>
                <a:spcPct val="100000"/>
              </a:lnSpc>
              <a:spcBef>
                <a:spcPts val="0"/>
              </a:spcBef>
              <a:spcAft>
                <a:spcPts val="0"/>
              </a:spcAft>
              <a:buClr>
                <a:schemeClr val="lt2"/>
              </a:buClr>
              <a:buSzPts val="1200"/>
              <a:buFont typeface="Noto Sans Symbols"/>
              <a:buNone/>
            </a:pPr>
            <a:r>
              <a:t/>
            </a:r>
            <a:endParaRPr sz="1200" cap="none" strike="noStrike">
              <a:solidFill>
                <a:schemeClr val="dk1"/>
              </a:solidFill>
            </a:endParaRPr>
          </a:p>
          <a:p>
            <a:pPr indent="0" lvl="0" marL="0" marR="0" rtl="0" algn="l">
              <a:lnSpc>
                <a:spcPct val="80000"/>
              </a:lnSpc>
              <a:spcBef>
                <a:spcPts val="90"/>
              </a:spcBef>
              <a:spcAft>
                <a:spcPts val="0"/>
              </a:spcAft>
              <a:buClr>
                <a:schemeClr val="lt2"/>
              </a:buClr>
              <a:buSzPts val="450"/>
              <a:buFont typeface="Noto Sans Symbols"/>
              <a:buNone/>
            </a:pPr>
            <a:r>
              <a:t/>
            </a:r>
            <a:endParaRPr sz="450" cap="none" strike="noStrike">
              <a:solidFill>
                <a:schemeClr val="lt1"/>
              </a:solidFill>
            </a:endParaRPr>
          </a:p>
        </p:txBody>
      </p:sp>
      <p:pic>
        <p:nvPicPr>
          <p:cNvPr id="245" name="Google Shape;245;p23"/>
          <p:cNvPicPr preferRelativeResize="0"/>
          <p:nvPr/>
        </p:nvPicPr>
        <p:blipFill rotWithShape="1">
          <a:blip r:embed="rId3">
            <a:alphaModFix/>
          </a:blip>
          <a:srcRect b="0" l="0" r="0" t="0"/>
          <a:stretch/>
        </p:blipFill>
        <p:spPr>
          <a:xfrm>
            <a:off x="6030639" y="1206500"/>
            <a:ext cx="2745308" cy="184677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4"/>
          <p:cNvSpPr txBox="1"/>
          <p:nvPr>
            <p:ph type="title"/>
          </p:nvPr>
        </p:nvSpPr>
        <p:spPr>
          <a:xfrm>
            <a:off x="841537" y="533038"/>
            <a:ext cx="7266000" cy="9465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0" i="0" lang="en-GB" sz="3300" u="none" cap="none" strike="noStrike">
                <a:solidFill>
                  <a:schemeClr val="dk1"/>
                </a:solidFill>
                <a:latin typeface="Verdana"/>
                <a:ea typeface="Verdana"/>
                <a:cs typeface="Verdana"/>
                <a:sym typeface="Verdana"/>
              </a:rPr>
              <a:t>Finally - </a:t>
            </a:r>
            <a:r>
              <a:rPr lang="en-GB">
                <a:solidFill>
                  <a:schemeClr val="dk1"/>
                </a:solidFill>
              </a:rPr>
              <a:t>Links on the website:</a:t>
            </a:r>
            <a:endParaRPr b="0" i="0" sz="3300" u="none" cap="none" strike="noStrike">
              <a:solidFill>
                <a:schemeClr val="dk1"/>
              </a:solidFill>
              <a:latin typeface="Verdana"/>
              <a:ea typeface="Verdana"/>
              <a:cs typeface="Verdana"/>
              <a:sym typeface="Verdana"/>
            </a:endParaRPr>
          </a:p>
        </p:txBody>
      </p:sp>
      <p:sp>
        <p:nvSpPr>
          <p:cNvPr id="253" name="Google Shape;253;p24"/>
          <p:cNvSpPr txBox="1"/>
          <p:nvPr>
            <p:ph idx="1" type="body"/>
          </p:nvPr>
        </p:nvSpPr>
        <p:spPr>
          <a:xfrm>
            <a:off x="423044" y="1788230"/>
            <a:ext cx="8478900" cy="4804800"/>
          </a:xfrm>
          <a:prstGeom prst="rect">
            <a:avLst/>
          </a:prstGeom>
          <a:noFill/>
          <a:ln>
            <a:noFill/>
          </a:ln>
        </p:spPr>
        <p:txBody>
          <a:bodyPr anchorCtr="0" anchor="ctr" bIns="46700" lIns="93400" spcFirstLastPara="1" rIns="93400" wrap="square" tIns="46700">
            <a:noAutofit/>
          </a:bodyPr>
          <a:lstStyle/>
          <a:p>
            <a:pPr indent="-368300" lvl="0" marL="457200" marR="0" rtl="0" algn="l">
              <a:lnSpc>
                <a:spcPct val="100000"/>
              </a:lnSpc>
              <a:spcBef>
                <a:spcPts val="0"/>
              </a:spcBef>
              <a:spcAft>
                <a:spcPts val="0"/>
              </a:spcAft>
              <a:buClr>
                <a:schemeClr val="dk1"/>
              </a:buClr>
              <a:buSzPts val="2200"/>
              <a:buChar char="○"/>
            </a:pPr>
            <a:r>
              <a:rPr lang="en-GB" sz="2200">
                <a:solidFill>
                  <a:schemeClr val="dk1"/>
                </a:solidFill>
              </a:rPr>
              <a:t>Link to this presentation</a:t>
            </a:r>
            <a:endParaRPr sz="2200">
              <a:solidFill>
                <a:schemeClr val="dk1"/>
              </a:solidFill>
            </a:endParaRPr>
          </a:p>
          <a:p>
            <a:pPr indent="0" lvl="0" marL="457200" marR="0" rtl="0" algn="l">
              <a:lnSpc>
                <a:spcPct val="100000"/>
              </a:lnSpc>
              <a:spcBef>
                <a:spcPts val="0"/>
              </a:spcBef>
              <a:spcAft>
                <a:spcPts val="0"/>
              </a:spcAft>
              <a:buNone/>
            </a:pPr>
            <a:r>
              <a:t/>
            </a:r>
            <a:endParaRPr sz="2200">
              <a:solidFill>
                <a:schemeClr val="dk1"/>
              </a:solidFill>
            </a:endParaRPr>
          </a:p>
          <a:p>
            <a:pPr indent="-368300" lvl="0" marL="457200" marR="0" rtl="0" algn="l">
              <a:lnSpc>
                <a:spcPct val="100000"/>
              </a:lnSpc>
              <a:spcBef>
                <a:spcPts val="0"/>
              </a:spcBef>
              <a:spcAft>
                <a:spcPts val="0"/>
              </a:spcAft>
              <a:buClr>
                <a:schemeClr val="dk1"/>
              </a:buClr>
              <a:buSzPts val="2200"/>
              <a:buChar char="○"/>
            </a:pPr>
            <a:r>
              <a:rPr lang="en-GB" sz="2200">
                <a:solidFill>
                  <a:schemeClr val="dk1"/>
                </a:solidFill>
              </a:rPr>
              <a:t>Maths, Reading and Writing Age Related Expectations (Target Tracker)</a:t>
            </a:r>
            <a:endParaRPr sz="2200">
              <a:solidFill>
                <a:schemeClr val="dk1"/>
              </a:solidFill>
            </a:endParaRPr>
          </a:p>
          <a:p>
            <a:pPr indent="0" lvl="0" marL="457200" marR="0" rtl="0" algn="l">
              <a:lnSpc>
                <a:spcPct val="100000"/>
              </a:lnSpc>
              <a:spcBef>
                <a:spcPts val="0"/>
              </a:spcBef>
              <a:spcAft>
                <a:spcPts val="0"/>
              </a:spcAft>
              <a:buNone/>
            </a:pPr>
            <a:r>
              <a:t/>
            </a:r>
            <a:endParaRPr sz="2200">
              <a:solidFill>
                <a:schemeClr val="dk1"/>
              </a:solidFill>
            </a:endParaRPr>
          </a:p>
          <a:p>
            <a:pPr indent="-368300" lvl="0" marL="457200" marR="0" rtl="0" algn="l">
              <a:lnSpc>
                <a:spcPct val="100000"/>
              </a:lnSpc>
              <a:spcBef>
                <a:spcPts val="0"/>
              </a:spcBef>
              <a:spcAft>
                <a:spcPts val="0"/>
              </a:spcAft>
              <a:buClr>
                <a:schemeClr val="dk1"/>
              </a:buClr>
              <a:buSzPts val="2200"/>
              <a:buChar char="○"/>
            </a:pPr>
            <a:r>
              <a:rPr lang="en-GB" sz="2200">
                <a:solidFill>
                  <a:schemeClr val="dk1"/>
                </a:solidFill>
              </a:rPr>
              <a:t>Year 2 spelling list</a:t>
            </a:r>
            <a:endParaRPr sz="2200">
              <a:solidFill>
                <a:schemeClr val="dk1"/>
              </a:solidFill>
            </a:endParaRPr>
          </a:p>
          <a:p>
            <a:pPr indent="0" lvl="0" marL="457200" marR="0" rtl="0" algn="l">
              <a:lnSpc>
                <a:spcPct val="100000"/>
              </a:lnSpc>
              <a:spcBef>
                <a:spcPts val="0"/>
              </a:spcBef>
              <a:spcAft>
                <a:spcPts val="0"/>
              </a:spcAft>
              <a:buNone/>
            </a:pPr>
            <a:r>
              <a:t/>
            </a:r>
            <a:endParaRPr sz="2200">
              <a:solidFill>
                <a:schemeClr val="dk1"/>
              </a:solidFill>
            </a:endParaRPr>
          </a:p>
          <a:p>
            <a:pPr indent="-368300" lvl="0" marL="457200" marR="0" rtl="0" algn="l">
              <a:lnSpc>
                <a:spcPct val="100000"/>
              </a:lnSpc>
              <a:spcBef>
                <a:spcPts val="0"/>
              </a:spcBef>
              <a:spcAft>
                <a:spcPts val="0"/>
              </a:spcAft>
              <a:buClr>
                <a:schemeClr val="dk1"/>
              </a:buClr>
              <a:buSzPts val="2200"/>
              <a:buChar char="○"/>
            </a:pPr>
            <a:r>
              <a:rPr lang="en-GB" sz="2200">
                <a:solidFill>
                  <a:schemeClr val="dk1"/>
                </a:solidFill>
              </a:rPr>
              <a:t>Maths fluency: KIRFs</a:t>
            </a:r>
            <a:endParaRPr sz="2200">
              <a:solidFill>
                <a:schemeClr val="dk1"/>
              </a:solidFill>
            </a:endParaRPr>
          </a:p>
          <a:p>
            <a:pPr indent="0" lvl="0" marL="457200" marR="0" rtl="0" algn="l">
              <a:lnSpc>
                <a:spcPct val="100000"/>
              </a:lnSpc>
              <a:spcBef>
                <a:spcPts val="0"/>
              </a:spcBef>
              <a:spcAft>
                <a:spcPts val="0"/>
              </a:spcAft>
              <a:buNone/>
            </a:pPr>
            <a:r>
              <a:t/>
            </a:r>
            <a:endParaRPr sz="2200">
              <a:solidFill>
                <a:schemeClr val="dk1"/>
              </a:solidFill>
            </a:endParaRPr>
          </a:p>
          <a:p>
            <a:pPr indent="-368300" lvl="0" marL="457200" marR="0" rtl="0" algn="l">
              <a:lnSpc>
                <a:spcPct val="100000"/>
              </a:lnSpc>
              <a:spcBef>
                <a:spcPts val="0"/>
              </a:spcBef>
              <a:spcAft>
                <a:spcPts val="0"/>
              </a:spcAft>
              <a:buClr>
                <a:schemeClr val="dk1"/>
              </a:buClr>
              <a:buSzPts val="2200"/>
              <a:buChar char="○"/>
            </a:pPr>
            <a:r>
              <a:rPr lang="en-GB" sz="2200">
                <a:solidFill>
                  <a:schemeClr val="dk1"/>
                </a:solidFill>
              </a:rPr>
              <a:t>Penpals cursive handwriting example</a:t>
            </a:r>
            <a:endParaRPr sz="2200">
              <a:solidFill>
                <a:schemeClr val="dk1"/>
              </a:solidFill>
            </a:endParaRPr>
          </a:p>
          <a:p>
            <a:pPr indent="0" lvl="0" marL="457200" marR="0" rtl="0" algn="l">
              <a:lnSpc>
                <a:spcPct val="100000"/>
              </a:lnSpc>
              <a:spcBef>
                <a:spcPts val="0"/>
              </a:spcBef>
              <a:spcAft>
                <a:spcPts val="0"/>
              </a:spcAft>
              <a:buNone/>
            </a:pPr>
            <a:r>
              <a:t/>
            </a:r>
            <a:endParaRPr sz="2200">
              <a:solidFill>
                <a:schemeClr val="dk1"/>
              </a:solidFill>
            </a:endParaRPr>
          </a:p>
          <a:p>
            <a:pPr indent="-368300" lvl="0" marL="457200" marR="0" rtl="0" algn="l">
              <a:lnSpc>
                <a:spcPct val="100000"/>
              </a:lnSpc>
              <a:spcBef>
                <a:spcPts val="0"/>
              </a:spcBef>
              <a:spcAft>
                <a:spcPts val="0"/>
              </a:spcAft>
              <a:buClr>
                <a:schemeClr val="dk1"/>
              </a:buClr>
              <a:buSzPts val="2200"/>
              <a:buChar char="○"/>
            </a:pPr>
            <a:r>
              <a:rPr lang="en-GB" sz="2200">
                <a:solidFill>
                  <a:schemeClr val="dk1"/>
                </a:solidFill>
              </a:rPr>
              <a:t>Phonics for Year 2</a:t>
            </a:r>
            <a:endParaRPr sz="2200">
              <a:solidFill>
                <a:schemeClr val="dk1"/>
              </a:solidFill>
            </a:endParaRPr>
          </a:p>
          <a:p>
            <a:pPr indent="0" lvl="0" marL="457200" marR="0" rtl="0" algn="l">
              <a:lnSpc>
                <a:spcPct val="100000"/>
              </a:lnSpc>
              <a:spcBef>
                <a:spcPts val="0"/>
              </a:spcBef>
              <a:spcAft>
                <a:spcPts val="0"/>
              </a:spcAft>
              <a:buNone/>
            </a:pPr>
            <a:r>
              <a:t/>
            </a:r>
            <a:endParaRPr sz="2200">
              <a:solidFill>
                <a:schemeClr val="dk1"/>
              </a:solidFill>
            </a:endParaRPr>
          </a:p>
          <a:p>
            <a:pPr indent="457200" lvl="0" marL="2743200" marR="0" rtl="0" algn="l">
              <a:lnSpc>
                <a:spcPct val="100000"/>
              </a:lnSpc>
              <a:spcBef>
                <a:spcPts val="0"/>
              </a:spcBef>
              <a:spcAft>
                <a:spcPts val="0"/>
              </a:spcAft>
              <a:buNone/>
            </a:pPr>
            <a:r>
              <a:rPr b="1" lang="en-GB" sz="2400">
                <a:solidFill>
                  <a:schemeClr val="dk1"/>
                </a:solidFill>
              </a:rPr>
              <a:t>THANK YOU!</a:t>
            </a:r>
            <a:endParaRPr b="1" sz="24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4"/>
          <p:cNvSpPr txBox="1"/>
          <p:nvPr>
            <p:ph type="ctrTitle"/>
          </p:nvPr>
        </p:nvSpPr>
        <p:spPr>
          <a:xfrm>
            <a:off x="623664" y="193138"/>
            <a:ext cx="7317300" cy="951300"/>
          </a:xfrm>
          <a:prstGeom prst="rect">
            <a:avLst/>
          </a:prstGeom>
          <a:noFill/>
          <a:ln>
            <a:noFill/>
          </a:ln>
        </p:spPr>
        <p:txBody>
          <a:bodyPr anchorCtr="0" anchor="b" bIns="46700" lIns="93400" spcFirstLastPara="1" rIns="93400" wrap="square" tIns="46700">
            <a:noAutofit/>
          </a:bodyPr>
          <a:lstStyle/>
          <a:p>
            <a:pPr indent="0" lvl="0" marL="0" marR="0" rtl="0" algn="l">
              <a:spcBef>
                <a:spcPts val="0"/>
              </a:spcBef>
              <a:spcAft>
                <a:spcPts val="0"/>
              </a:spcAft>
              <a:buClr>
                <a:schemeClr val="dk1"/>
              </a:buClr>
              <a:buSzPts val="4100"/>
              <a:buFont typeface="Verdana"/>
              <a:buNone/>
            </a:pPr>
            <a:r>
              <a:rPr b="1" i="0" lang="en-GB" sz="4100" u="none" cap="none" strike="noStrike">
                <a:solidFill>
                  <a:schemeClr val="dk1"/>
                </a:solidFill>
                <a:latin typeface="Verdana"/>
                <a:ea typeface="Verdana"/>
                <a:cs typeface="Verdana"/>
                <a:sym typeface="Verdana"/>
              </a:rPr>
              <a:t>New to Year </a:t>
            </a:r>
            <a:r>
              <a:rPr b="1" lang="en-GB">
                <a:solidFill>
                  <a:schemeClr val="dk1"/>
                </a:solidFill>
              </a:rPr>
              <a:t>2</a:t>
            </a:r>
            <a:endParaRPr b="1" i="0" sz="4100" u="none" cap="none" strike="noStrike">
              <a:solidFill>
                <a:schemeClr val="dk1"/>
              </a:solidFill>
              <a:latin typeface="Verdana"/>
              <a:ea typeface="Verdana"/>
              <a:cs typeface="Verdana"/>
              <a:sym typeface="Verdana"/>
            </a:endParaRPr>
          </a:p>
        </p:txBody>
      </p:sp>
      <p:sp>
        <p:nvSpPr>
          <p:cNvPr id="167" name="Google Shape;167;p14"/>
          <p:cNvSpPr txBox="1"/>
          <p:nvPr>
            <p:ph idx="1" type="subTitle"/>
          </p:nvPr>
        </p:nvSpPr>
        <p:spPr>
          <a:xfrm>
            <a:off x="270000" y="1520185"/>
            <a:ext cx="8431200" cy="4939500"/>
          </a:xfrm>
          <a:prstGeom prst="rect">
            <a:avLst/>
          </a:prstGeom>
          <a:noFill/>
          <a:ln>
            <a:noFill/>
          </a:ln>
        </p:spPr>
        <p:txBody>
          <a:bodyPr anchorCtr="0" anchor="t" bIns="46700" lIns="93400" spcFirstLastPara="1" rIns="93400" wrap="square" tIns="46700">
            <a:noAutofit/>
          </a:bodyPr>
          <a:lstStyle/>
          <a:p>
            <a:pPr indent="0" lvl="0" marL="0" rtl="0" algn="l">
              <a:lnSpc>
                <a:spcPct val="115000"/>
              </a:lnSpc>
              <a:spcBef>
                <a:spcPts val="800"/>
              </a:spcBef>
              <a:spcAft>
                <a:spcPts val="0"/>
              </a:spcAft>
              <a:buClr>
                <a:schemeClr val="dk1"/>
              </a:buClr>
              <a:buSzPts val="1100"/>
              <a:buFont typeface="Arial"/>
              <a:buNone/>
            </a:pPr>
            <a:r>
              <a:rPr lang="en-GB" sz="3200">
                <a:solidFill>
                  <a:schemeClr val="dk1"/>
                </a:solidFill>
              </a:rPr>
              <a:t>Topics this year:</a:t>
            </a:r>
            <a:endParaRPr sz="3200">
              <a:solidFill>
                <a:schemeClr val="dk1"/>
              </a:solidFill>
            </a:endParaRPr>
          </a:p>
          <a:p>
            <a:pPr indent="-431800" lvl="0" marL="457200" rtl="0" algn="l">
              <a:lnSpc>
                <a:spcPct val="115000"/>
              </a:lnSpc>
              <a:spcBef>
                <a:spcPts val="800"/>
              </a:spcBef>
              <a:spcAft>
                <a:spcPts val="0"/>
              </a:spcAft>
              <a:buClr>
                <a:schemeClr val="dk1"/>
              </a:buClr>
              <a:buSzPts val="3200"/>
              <a:buChar char="●"/>
            </a:pPr>
            <a:r>
              <a:rPr lang="en-GB" sz="3200">
                <a:solidFill>
                  <a:schemeClr val="dk1"/>
                </a:solidFill>
              </a:rPr>
              <a:t>Autumn 1 </a:t>
            </a:r>
            <a:r>
              <a:rPr lang="en-GB" sz="3000">
                <a:solidFill>
                  <a:schemeClr val="dk1"/>
                </a:solidFill>
              </a:rPr>
              <a:t>Twisted Tales</a:t>
            </a:r>
            <a:endParaRPr sz="3000">
              <a:solidFill>
                <a:schemeClr val="dk1"/>
              </a:solidFill>
            </a:endParaRPr>
          </a:p>
          <a:p>
            <a:pPr indent="-431800" lvl="0" marL="457200" rtl="0" algn="l">
              <a:lnSpc>
                <a:spcPct val="115000"/>
              </a:lnSpc>
              <a:spcBef>
                <a:spcPts val="0"/>
              </a:spcBef>
              <a:spcAft>
                <a:spcPts val="0"/>
              </a:spcAft>
              <a:buClr>
                <a:schemeClr val="dk1"/>
              </a:buClr>
              <a:buSzPts val="3200"/>
              <a:buChar char="●"/>
            </a:pPr>
            <a:r>
              <a:rPr lang="en-GB" sz="3200">
                <a:solidFill>
                  <a:schemeClr val="dk1"/>
                </a:solidFill>
              </a:rPr>
              <a:t>Autumn 2 </a:t>
            </a:r>
            <a:r>
              <a:rPr lang="en-GB" sz="3000">
                <a:solidFill>
                  <a:schemeClr val="dk1"/>
                </a:solidFill>
              </a:rPr>
              <a:t>Let Your Dreams Take Flight</a:t>
            </a:r>
            <a:endParaRPr sz="3000">
              <a:solidFill>
                <a:schemeClr val="dk1"/>
              </a:solidFill>
            </a:endParaRPr>
          </a:p>
          <a:p>
            <a:pPr indent="-431800" lvl="0" marL="457200" rtl="0" algn="l">
              <a:lnSpc>
                <a:spcPct val="115000"/>
              </a:lnSpc>
              <a:spcBef>
                <a:spcPts val="0"/>
              </a:spcBef>
              <a:spcAft>
                <a:spcPts val="0"/>
              </a:spcAft>
              <a:buClr>
                <a:schemeClr val="dk1"/>
              </a:buClr>
              <a:buSzPts val="3200"/>
              <a:buChar char="●"/>
            </a:pPr>
            <a:r>
              <a:rPr lang="en-GB" sz="3200">
                <a:solidFill>
                  <a:schemeClr val="dk1"/>
                </a:solidFill>
              </a:rPr>
              <a:t>Spring 1 Plague and Pandemic</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GB" sz="3200">
                <a:solidFill>
                  <a:schemeClr val="dk1"/>
                </a:solidFill>
              </a:rPr>
              <a:t>Spring 2 Great Fire of London</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GB" sz="3200">
                <a:solidFill>
                  <a:schemeClr val="dk1"/>
                </a:solidFill>
              </a:rPr>
              <a:t>Summer 1 Ocean Adventures</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GB" sz="3200">
                <a:solidFill>
                  <a:schemeClr val="dk1"/>
                </a:solidFill>
              </a:rPr>
              <a:t>Summer 2 Bonkers About Bugs</a:t>
            </a:r>
            <a:endParaRPr sz="3200">
              <a:solidFill>
                <a:schemeClr val="dk1"/>
              </a:solidFill>
            </a:endParaRPr>
          </a:p>
          <a:p>
            <a:pPr indent="0" lvl="0" marL="0" marR="0" rtl="0" algn="l">
              <a:lnSpc>
                <a:spcPct val="90000"/>
              </a:lnSpc>
              <a:spcBef>
                <a:spcPts val="0"/>
              </a:spcBef>
              <a:spcAft>
                <a:spcPts val="0"/>
              </a:spcAft>
              <a:buClr>
                <a:schemeClr val="lt2"/>
              </a:buClr>
              <a:buSzPts val="1850"/>
              <a:buFont typeface="Noto Sans Symbols"/>
              <a:buNone/>
            </a:pPr>
            <a:r>
              <a:t/>
            </a:r>
            <a:endParaRPr/>
          </a:p>
        </p:txBody>
      </p:sp>
      <p:pic>
        <p:nvPicPr>
          <p:cNvPr descr="\\2107srv001\staff$\kkowalska\Documents\My Pictures\Morley_Logo_Type_Large_blk.jpg" id="168" name="Google Shape;168;p14"/>
          <p:cNvPicPr preferRelativeResize="0"/>
          <p:nvPr/>
        </p:nvPicPr>
        <p:blipFill rotWithShape="1">
          <a:blip r:embed="rId3">
            <a:alphaModFix/>
          </a:blip>
          <a:srcRect b="0" l="0" r="0" t="0"/>
          <a:stretch/>
        </p:blipFill>
        <p:spPr>
          <a:xfrm>
            <a:off x="7254775" y="342404"/>
            <a:ext cx="1346240" cy="165618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5"/>
          <p:cNvSpPr txBox="1"/>
          <p:nvPr>
            <p:ph type="title"/>
          </p:nvPr>
        </p:nvSpPr>
        <p:spPr>
          <a:xfrm>
            <a:off x="1029422" y="691836"/>
            <a:ext cx="7304700" cy="9465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Year </a:t>
            </a:r>
            <a:r>
              <a:rPr b="1" lang="en-GB">
                <a:solidFill>
                  <a:schemeClr val="dk1"/>
                </a:solidFill>
              </a:rPr>
              <a:t>2</a:t>
            </a:r>
            <a:r>
              <a:rPr b="1" i="0" lang="en-GB" sz="3300" u="none" cap="none" strike="noStrike">
                <a:solidFill>
                  <a:schemeClr val="dk1"/>
                </a:solidFill>
                <a:latin typeface="Verdana"/>
                <a:ea typeface="Verdana"/>
                <a:cs typeface="Verdana"/>
                <a:sym typeface="Verdana"/>
              </a:rPr>
              <a:t> Essentials: Every Day</a:t>
            </a:r>
            <a:endParaRPr b="1" i="0" sz="3300" u="none" cap="none" strike="noStrike">
              <a:solidFill>
                <a:schemeClr val="dk1"/>
              </a:solidFill>
              <a:latin typeface="Verdana"/>
              <a:ea typeface="Verdana"/>
              <a:cs typeface="Verdana"/>
              <a:sym typeface="Verdana"/>
            </a:endParaRPr>
          </a:p>
        </p:txBody>
      </p:sp>
      <p:sp>
        <p:nvSpPr>
          <p:cNvPr id="176" name="Google Shape;176;p15"/>
          <p:cNvSpPr txBox="1"/>
          <p:nvPr>
            <p:ph idx="1" type="body"/>
          </p:nvPr>
        </p:nvSpPr>
        <p:spPr>
          <a:xfrm>
            <a:off x="393397" y="2142635"/>
            <a:ext cx="7637100" cy="4423500"/>
          </a:xfrm>
          <a:prstGeom prst="rect">
            <a:avLst/>
          </a:prstGeom>
          <a:noFill/>
          <a:ln>
            <a:noFill/>
          </a:ln>
        </p:spPr>
        <p:txBody>
          <a:bodyPr anchorCtr="0" anchor="ctr" bIns="46700" lIns="93400" spcFirstLastPara="1" rIns="93400" wrap="square" tIns="46700">
            <a:noAutofit/>
          </a:bodyPr>
          <a:lstStyle/>
          <a:p>
            <a:pPr indent="-381000" lvl="0" marL="457200" marR="0" rtl="0" algn="l">
              <a:lnSpc>
                <a:spcPct val="100000"/>
              </a:lnSpc>
              <a:spcBef>
                <a:spcPts val="613"/>
              </a:spcBef>
              <a:spcAft>
                <a:spcPts val="0"/>
              </a:spcAft>
              <a:buClr>
                <a:schemeClr val="dk1"/>
              </a:buClr>
              <a:buSzPts val="2400"/>
              <a:buChar char="○"/>
            </a:pPr>
            <a:r>
              <a:rPr lang="en-GB" sz="2400">
                <a:solidFill>
                  <a:schemeClr val="dk1"/>
                </a:solidFill>
              </a:rPr>
              <a:t>Children arrive at school at 8:45, ready to come into school at 8:55.Teachers take the register at 9:00. </a:t>
            </a:r>
            <a:endParaRPr sz="2400">
              <a:solidFill>
                <a:schemeClr val="dk1"/>
              </a:solidFill>
            </a:endParaRPr>
          </a:p>
          <a:p>
            <a:pPr indent="-381000" lvl="0" marL="457200" marR="0" rtl="0" algn="l">
              <a:lnSpc>
                <a:spcPct val="100000"/>
              </a:lnSpc>
              <a:spcBef>
                <a:spcPts val="0"/>
              </a:spcBef>
              <a:spcAft>
                <a:spcPts val="0"/>
              </a:spcAft>
              <a:buClr>
                <a:schemeClr val="dk1"/>
              </a:buClr>
              <a:buSzPts val="2400"/>
              <a:buChar char="○"/>
            </a:pPr>
            <a:r>
              <a:rPr b="0" i="0" lang="en-GB" sz="2400" u="none" cap="none" strike="noStrike">
                <a:solidFill>
                  <a:schemeClr val="dk1"/>
                </a:solidFill>
                <a:latin typeface="Verdana"/>
                <a:ea typeface="Verdana"/>
                <a:cs typeface="Verdana"/>
                <a:sym typeface="Verdana"/>
              </a:rPr>
              <a:t>Water bottles should be brought into school daily. Children can fill them in the morning on arrival, and take home to clean at the end of the day.</a:t>
            </a:r>
            <a:endParaRPr sz="2400">
              <a:solidFill>
                <a:schemeClr val="dk1"/>
              </a:solidFill>
            </a:endParaRPr>
          </a:p>
          <a:p>
            <a:pPr indent="-381000" lvl="0" marL="457200" marR="0" rtl="0" algn="l">
              <a:lnSpc>
                <a:spcPct val="80000"/>
              </a:lnSpc>
              <a:spcBef>
                <a:spcPts val="0"/>
              </a:spcBef>
              <a:spcAft>
                <a:spcPts val="0"/>
              </a:spcAft>
              <a:buClr>
                <a:schemeClr val="dk1"/>
              </a:buClr>
              <a:buSzPts val="2400"/>
              <a:buFont typeface="Verdana"/>
              <a:buChar char="○"/>
            </a:pPr>
            <a:r>
              <a:rPr b="0" i="0" lang="en-GB" sz="2400" u="none" cap="none" strike="noStrike">
                <a:solidFill>
                  <a:schemeClr val="dk1"/>
                </a:solidFill>
                <a:latin typeface="Verdana"/>
                <a:ea typeface="Verdana"/>
                <a:cs typeface="Verdana"/>
                <a:sym typeface="Verdana"/>
              </a:rPr>
              <a:t>Clothing suitable for the weather, incl</a:t>
            </a:r>
            <a:r>
              <a:rPr lang="en-GB" sz="2400">
                <a:solidFill>
                  <a:schemeClr val="dk1"/>
                </a:solidFill>
              </a:rPr>
              <a:t>uding wet weather! Including</a:t>
            </a:r>
            <a:r>
              <a:rPr b="0" i="0" lang="en-GB" sz="2400" u="none" cap="none" strike="noStrike">
                <a:solidFill>
                  <a:schemeClr val="dk1"/>
                </a:solidFill>
                <a:latin typeface="Verdana"/>
                <a:ea typeface="Verdana"/>
                <a:cs typeface="Verdana"/>
                <a:sym typeface="Verdana"/>
              </a:rPr>
              <a:t> jacket/coat (hats/gloves in winter) and sensible shoes for outdoor playtimes.</a:t>
            </a:r>
            <a:endParaRPr b="0" i="0" sz="2400" u="none" cap="none" strike="noStrike">
              <a:solidFill>
                <a:schemeClr val="dk1"/>
              </a:solidFill>
              <a:latin typeface="Verdana"/>
              <a:ea typeface="Verdana"/>
              <a:cs typeface="Verdana"/>
              <a:sym typeface="Verdana"/>
            </a:endParaRPr>
          </a:p>
          <a:p>
            <a:pPr indent="-381000" lvl="0" marL="457200" marR="0" rtl="0" algn="l">
              <a:lnSpc>
                <a:spcPct val="80000"/>
              </a:lnSpc>
              <a:spcBef>
                <a:spcPts val="0"/>
              </a:spcBef>
              <a:spcAft>
                <a:spcPts val="0"/>
              </a:spcAft>
              <a:buClr>
                <a:schemeClr val="dk1"/>
              </a:buClr>
              <a:buSzPts val="2400"/>
              <a:buChar char="○"/>
            </a:pPr>
            <a:r>
              <a:rPr b="0" i="0" lang="en-GB" sz="2400" u="none" cap="none" strike="noStrike">
                <a:solidFill>
                  <a:schemeClr val="dk1"/>
                </a:solidFill>
                <a:latin typeface="Verdana"/>
                <a:ea typeface="Verdana"/>
                <a:cs typeface="Verdana"/>
                <a:sym typeface="Verdana"/>
              </a:rPr>
              <a:t>Book bag: </a:t>
            </a:r>
            <a:r>
              <a:rPr lang="en-GB" sz="2400">
                <a:solidFill>
                  <a:schemeClr val="dk1"/>
                </a:solidFill>
              </a:rPr>
              <a:t>Reading book.</a:t>
            </a:r>
            <a:endParaRPr sz="2400">
              <a:solidFill>
                <a:schemeClr val="dk1"/>
              </a:solidFill>
            </a:endParaRPr>
          </a:p>
          <a:p>
            <a:pPr indent="-381000" lvl="0" marL="457200" marR="0" rtl="0" algn="l">
              <a:lnSpc>
                <a:spcPct val="80000"/>
              </a:lnSpc>
              <a:spcBef>
                <a:spcPts val="0"/>
              </a:spcBef>
              <a:spcAft>
                <a:spcPts val="0"/>
              </a:spcAft>
              <a:buClr>
                <a:schemeClr val="dk1"/>
              </a:buClr>
              <a:buSzPts val="2400"/>
              <a:buChar char="○"/>
            </a:pPr>
            <a:r>
              <a:rPr lang="en-GB" sz="2400">
                <a:solidFill>
                  <a:schemeClr val="dk1"/>
                </a:solidFill>
              </a:rPr>
              <a:t>PE Kit in a bag at school. </a:t>
            </a:r>
            <a:endParaRPr sz="2400">
              <a:solidFill>
                <a:schemeClr val="dk1"/>
              </a:solidFill>
            </a:endParaRPr>
          </a:p>
          <a:p>
            <a:pPr indent="0" lvl="0" marL="0" marR="0" rtl="0" algn="l">
              <a:lnSpc>
                <a:spcPct val="80000"/>
              </a:lnSpc>
              <a:spcBef>
                <a:spcPts val="789"/>
              </a:spcBef>
              <a:spcAft>
                <a:spcPts val="0"/>
              </a:spcAft>
              <a:buNone/>
            </a:pPr>
            <a:r>
              <a:t/>
            </a:r>
            <a:endParaRPr b="0" i="0" sz="880" u="none" cap="none" strike="noStrike">
              <a:solidFill>
                <a:schemeClr val="dk1"/>
              </a:solidFill>
              <a:latin typeface="Verdana"/>
              <a:ea typeface="Verdana"/>
              <a:cs typeface="Verdana"/>
              <a:sym typeface="Verdana"/>
            </a:endParaRPr>
          </a:p>
          <a:p>
            <a:pPr indent="0" lvl="0" marL="0" marR="0" rtl="0" algn="l">
              <a:lnSpc>
                <a:spcPct val="80000"/>
              </a:lnSpc>
              <a:spcBef>
                <a:spcPts val="789"/>
              </a:spcBef>
              <a:spcAft>
                <a:spcPts val="0"/>
              </a:spcAft>
              <a:buNone/>
            </a:pPr>
            <a:r>
              <a:rPr b="0" i="0" lang="en-GB" sz="880" u="none" cap="none" strike="noStrike">
                <a:solidFill>
                  <a:schemeClr val="dk1"/>
                </a:solidFill>
                <a:latin typeface="Verdana"/>
                <a:ea typeface="Verdana"/>
                <a:cs typeface="Verdana"/>
                <a:sym typeface="Verdana"/>
              </a:rPr>
              <a:t> </a:t>
            </a:r>
            <a:endParaRPr b="0" i="0" sz="880" u="none" cap="none" strike="noStrike">
              <a:solidFill>
                <a:schemeClr val="dk1"/>
              </a:solidFill>
              <a:latin typeface="Verdana"/>
              <a:ea typeface="Verdana"/>
              <a:cs typeface="Verdana"/>
              <a:sym typeface="Verdana"/>
            </a:endParaRPr>
          </a:p>
          <a:p>
            <a:pPr indent="0" lvl="0" marL="0" marR="0" rtl="0" algn="l">
              <a:lnSpc>
                <a:spcPct val="80000"/>
              </a:lnSpc>
              <a:spcBef>
                <a:spcPts val="789"/>
              </a:spcBef>
              <a:spcAft>
                <a:spcPts val="0"/>
              </a:spcAft>
              <a:buNone/>
            </a:pPr>
            <a:r>
              <a:t/>
            </a:r>
            <a:endParaRPr b="0" i="0" sz="880" u="none" cap="none" strike="noStrike">
              <a:solidFill>
                <a:schemeClr val="dk1"/>
              </a:solidFill>
              <a:latin typeface="Verdana"/>
              <a:ea typeface="Verdana"/>
              <a:cs typeface="Verdana"/>
              <a:sym typeface="Verdana"/>
            </a:endParaRPr>
          </a:p>
          <a:p>
            <a:pPr indent="0" lvl="0" marL="0" marR="0" rtl="0" algn="l">
              <a:lnSpc>
                <a:spcPct val="80000"/>
              </a:lnSpc>
              <a:spcBef>
                <a:spcPts val="789"/>
              </a:spcBef>
              <a:spcAft>
                <a:spcPts val="0"/>
              </a:spcAft>
              <a:buNone/>
            </a:pPr>
            <a:r>
              <a:t/>
            </a:r>
            <a:endParaRPr b="0" i="0" sz="880" u="none" cap="none" strike="noStrike">
              <a:solidFill>
                <a:schemeClr val="dk1"/>
              </a:solidFill>
              <a:latin typeface="Verdana"/>
              <a:ea typeface="Verdana"/>
              <a:cs typeface="Verdana"/>
              <a:sym typeface="Verdana"/>
            </a:endParaRPr>
          </a:p>
        </p:txBody>
      </p:sp>
      <p:pic>
        <p:nvPicPr>
          <p:cNvPr id="177" name="Google Shape;177;p15"/>
          <p:cNvPicPr preferRelativeResize="0"/>
          <p:nvPr/>
        </p:nvPicPr>
        <p:blipFill rotWithShape="1">
          <a:blip r:embed="rId3">
            <a:alphaModFix/>
          </a:blip>
          <a:srcRect b="0" l="0" r="0" t="0"/>
          <a:stretch/>
        </p:blipFill>
        <p:spPr>
          <a:xfrm>
            <a:off x="8030511" y="918468"/>
            <a:ext cx="1294464" cy="27245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6"/>
          <p:cNvSpPr txBox="1"/>
          <p:nvPr>
            <p:ph type="title"/>
          </p:nvPr>
        </p:nvSpPr>
        <p:spPr>
          <a:xfrm>
            <a:off x="1029422" y="691836"/>
            <a:ext cx="7304700" cy="9465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Year </a:t>
            </a:r>
            <a:r>
              <a:rPr b="1" lang="en-GB">
                <a:solidFill>
                  <a:schemeClr val="dk1"/>
                </a:solidFill>
              </a:rPr>
              <a:t>2</a:t>
            </a:r>
            <a:r>
              <a:rPr b="1" i="0" lang="en-GB" sz="3300" u="none" cap="none" strike="noStrike">
                <a:solidFill>
                  <a:schemeClr val="dk1"/>
                </a:solidFill>
                <a:latin typeface="Verdana"/>
                <a:ea typeface="Verdana"/>
                <a:cs typeface="Verdana"/>
                <a:sym typeface="Verdana"/>
              </a:rPr>
              <a:t> Essentials: Every Day</a:t>
            </a:r>
            <a:endParaRPr b="1" i="0" sz="3300" u="none" cap="none" strike="noStrike">
              <a:solidFill>
                <a:schemeClr val="dk1"/>
              </a:solidFill>
              <a:latin typeface="Verdana"/>
              <a:ea typeface="Verdana"/>
              <a:cs typeface="Verdana"/>
              <a:sym typeface="Verdana"/>
            </a:endParaRPr>
          </a:p>
        </p:txBody>
      </p:sp>
      <p:sp>
        <p:nvSpPr>
          <p:cNvPr id="185" name="Google Shape;185;p16"/>
          <p:cNvSpPr txBox="1"/>
          <p:nvPr>
            <p:ph idx="1" type="body"/>
          </p:nvPr>
        </p:nvSpPr>
        <p:spPr>
          <a:xfrm>
            <a:off x="430150" y="2969755"/>
            <a:ext cx="7547100" cy="2268900"/>
          </a:xfrm>
          <a:prstGeom prst="rect">
            <a:avLst/>
          </a:prstGeom>
          <a:noFill/>
          <a:ln>
            <a:noFill/>
          </a:ln>
        </p:spPr>
        <p:txBody>
          <a:bodyPr anchorCtr="0" anchor="ctr" bIns="46700" lIns="93400" spcFirstLastPara="1" rIns="93400" wrap="square" tIns="46700">
            <a:noAutofit/>
          </a:bodyPr>
          <a:lstStyle/>
          <a:p>
            <a:pPr indent="0" lvl="0" marL="0" marR="0" rtl="0" algn="l">
              <a:lnSpc>
                <a:spcPct val="80000"/>
              </a:lnSpc>
              <a:spcBef>
                <a:spcPts val="973"/>
              </a:spcBef>
              <a:spcAft>
                <a:spcPts val="0"/>
              </a:spcAft>
              <a:buNone/>
            </a:pPr>
            <a:r>
              <a:rPr lang="en-GB" sz="2400">
                <a:solidFill>
                  <a:schemeClr val="dk1"/>
                </a:solidFill>
              </a:rPr>
              <a:t>Please do not bring in:</a:t>
            </a:r>
            <a:endParaRPr sz="2400">
              <a:solidFill>
                <a:schemeClr val="dk1"/>
              </a:solidFill>
            </a:endParaRPr>
          </a:p>
          <a:p>
            <a:pPr indent="0" lvl="0" marL="0" marR="0" rtl="0" algn="l">
              <a:lnSpc>
                <a:spcPct val="80000"/>
              </a:lnSpc>
              <a:spcBef>
                <a:spcPts val="973"/>
              </a:spcBef>
              <a:spcAft>
                <a:spcPts val="0"/>
              </a:spcAft>
              <a:buNone/>
            </a:pPr>
            <a:r>
              <a:t/>
            </a:r>
            <a:endParaRPr sz="2400">
              <a:solidFill>
                <a:schemeClr val="dk1"/>
              </a:solidFill>
            </a:endParaRPr>
          </a:p>
          <a:p>
            <a:pPr indent="-381000" lvl="0" marL="457200" marR="0" rtl="0" algn="l">
              <a:lnSpc>
                <a:spcPct val="80000"/>
              </a:lnSpc>
              <a:spcBef>
                <a:spcPts val="973"/>
              </a:spcBef>
              <a:spcAft>
                <a:spcPts val="0"/>
              </a:spcAft>
              <a:buClr>
                <a:schemeClr val="dk1"/>
              </a:buClr>
              <a:buSzPts val="2400"/>
              <a:buChar char="○"/>
            </a:pPr>
            <a:r>
              <a:rPr lang="en-GB" sz="2400">
                <a:solidFill>
                  <a:schemeClr val="dk1"/>
                </a:solidFill>
              </a:rPr>
              <a:t>Show and tell items unless requested as part of a project or home learning task.</a:t>
            </a:r>
            <a:endParaRPr sz="2400">
              <a:solidFill>
                <a:schemeClr val="dk1"/>
              </a:solidFill>
            </a:endParaRPr>
          </a:p>
          <a:p>
            <a:pPr indent="0" lvl="0" marL="457200" marR="0" rtl="0" algn="l">
              <a:lnSpc>
                <a:spcPct val="80000"/>
              </a:lnSpc>
              <a:spcBef>
                <a:spcPts val="973"/>
              </a:spcBef>
              <a:spcAft>
                <a:spcPts val="0"/>
              </a:spcAft>
              <a:buNone/>
            </a:pPr>
            <a:r>
              <a:t/>
            </a:r>
            <a:endParaRPr sz="2400">
              <a:solidFill>
                <a:schemeClr val="dk1"/>
              </a:solidFill>
            </a:endParaRPr>
          </a:p>
          <a:p>
            <a:pPr indent="-381000" lvl="0" marL="457200" marR="0" rtl="0" algn="l">
              <a:lnSpc>
                <a:spcPct val="80000"/>
              </a:lnSpc>
              <a:spcBef>
                <a:spcPts val="973"/>
              </a:spcBef>
              <a:spcAft>
                <a:spcPts val="0"/>
              </a:spcAft>
              <a:buClr>
                <a:schemeClr val="dk1"/>
              </a:buClr>
              <a:buSzPts val="2400"/>
              <a:buChar char="○"/>
            </a:pPr>
            <a:r>
              <a:rPr lang="en-GB" sz="2400">
                <a:solidFill>
                  <a:schemeClr val="dk1"/>
                </a:solidFill>
              </a:rPr>
              <a:t>Pencil cases</a:t>
            </a:r>
            <a:endParaRPr sz="2400">
              <a:solidFill>
                <a:schemeClr val="dk1"/>
              </a:solidFill>
            </a:endParaRPr>
          </a:p>
          <a:p>
            <a:pPr indent="0" lvl="0" marL="457200" marR="0" rtl="0" algn="l">
              <a:lnSpc>
                <a:spcPct val="80000"/>
              </a:lnSpc>
              <a:spcBef>
                <a:spcPts val="973"/>
              </a:spcBef>
              <a:spcAft>
                <a:spcPts val="0"/>
              </a:spcAft>
              <a:buNone/>
            </a:pPr>
            <a:r>
              <a:t/>
            </a:r>
            <a:endParaRPr sz="2400">
              <a:solidFill>
                <a:schemeClr val="dk1"/>
              </a:solidFill>
            </a:endParaRPr>
          </a:p>
          <a:p>
            <a:pPr indent="-381000" lvl="0" marL="457200" marR="0" rtl="0" algn="l">
              <a:lnSpc>
                <a:spcPct val="80000"/>
              </a:lnSpc>
              <a:spcBef>
                <a:spcPts val="973"/>
              </a:spcBef>
              <a:spcAft>
                <a:spcPts val="0"/>
              </a:spcAft>
              <a:buClr>
                <a:schemeClr val="dk1"/>
              </a:buClr>
              <a:buSzPts val="2400"/>
              <a:buChar char="○"/>
            </a:pPr>
            <a:r>
              <a:rPr lang="en-GB" sz="2400">
                <a:solidFill>
                  <a:schemeClr val="dk1"/>
                </a:solidFill>
              </a:rPr>
              <a:t>Soft toys (or toys of any sort!)</a:t>
            </a:r>
            <a:endParaRPr sz="2400">
              <a:solidFill>
                <a:schemeClr val="dk1"/>
              </a:solidFill>
            </a:endParaRPr>
          </a:p>
          <a:p>
            <a:pPr indent="0" lvl="0" marL="457200" marR="0" rtl="0" algn="l">
              <a:lnSpc>
                <a:spcPct val="80000"/>
              </a:lnSpc>
              <a:spcBef>
                <a:spcPts val="973"/>
              </a:spcBef>
              <a:spcAft>
                <a:spcPts val="0"/>
              </a:spcAft>
              <a:buNone/>
            </a:pPr>
            <a:r>
              <a:t/>
            </a:r>
            <a:endParaRPr sz="2400">
              <a:solidFill>
                <a:schemeClr val="dk1"/>
              </a:solidFill>
            </a:endParaRPr>
          </a:p>
          <a:p>
            <a:pPr indent="-381000" lvl="0" marL="457200" marR="0" rtl="0" algn="l">
              <a:lnSpc>
                <a:spcPct val="80000"/>
              </a:lnSpc>
              <a:spcBef>
                <a:spcPts val="973"/>
              </a:spcBef>
              <a:spcAft>
                <a:spcPts val="0"/>
              </a:spcAft>
              <a:buClr>
                <a:schemeClr val="dk1"/>
              </a:buClr>
              <a:buSzPts val="2400"/>
              <a:buChar char="○"/>
            </a:pPr>
            <a:r>
              <a:rPr lang="en-GB" sz="2400">
                <a:solidFill>
                  <a:schemeClr val="dk1"/>
                </a:solidFill>
              </a:rPr>
              <a:t>Jewellery</a:t>
            </a:r>
            <a:endParaRPr sz="2400">
              <a:solidFill>
                <a:schemeClr val="dk1"/>
              </a:solidFill>
            </a:endParaRPr>
          </a:p>
          <a:p>
            <a:pPr indent="0" lvl="0" marL="0" marR="0" rtl="0" algn="l">
              <a:lnSpc>
                <a:spcPct val="80000"/>
              </a:lnSpc>
              <a:spcBef>
                <a:spcPts val="789"/>
              </a:spcBef>
              <a:spcAft>
                <a:spcPts val="0"/>
              </a:spcAft>
              <a:buNone/>
            </a:pPr>
            <a:r>
              <a:t/>
            </a:r>
            <a:endParaRPr b="0" i="0" sz="880" u="none" cap="none" strike="noStrike">
              <a:solidFill>
                <a:schemeClr val="dk1"/>
              </a:solidFill>
              <a:latin typeface="Verdana"/>
              <a:ea typeface="Verdana"/>
              <a:cs typeface="Verdana"/>
              <a:sym typeface="Verdana"/>
            </a:endParaRPr>
          </a:p>
          <a:p>
            <a:pPr indent="0" lvl="0" marL="0" marR="0" rtl="0" algn="l">
              <a:lnSpc>
                <a:spcPct val="80000"/>
              </a:lnSpc>
              <a:spcBef>
                <a:spcPts val="789"/>
              </a:spcBef>
              <a:spcAft>
                <a:spcPts val="0"/>
              </a:spcAft>
              <a:buNone/>
            </a:pPr>
            <a:r>
              <a:rPr b="0" i="0" lang="en-GB" sz="880" u="none" cap="none" strike="noStrike">
                <a:solidFill>
                  <a:schemeClr val="dk1"/>
                </a:solidFill>
                <a:latin typeface="Verdana"/>
                <a:ea typeface="Verdana"/>
                <a:cs typeface="Verdana"/>
                <a:sym typeface="Verdana"/>
              </a:rPr>
              <a:t> </a:t>
            </a:r>
            <a:endParaRPr b="0" i="0" sz="880" u="none" cap="none" strike="noStrike">
              <a:solidFill>
                <a:schemeClr val="dk1"/>
              </a:solidFill>
              <a:latin typeface="Verdana"/>
              <a:ea typeface="Verdana"/>
              <a:cs typeface="Verdana"/>
              <a:sym typeface="Verdana"/>
            </a:endParaRPr>
          </a:p>
          <a:p>
            <a:pPr indent="0" lvl="0" marL="0" marR="0" rtl="0" algn="l">
              <a:lnSpc>
                <a:spcPct val="80000"/>
              </a:lnSpc>
              <a:spcBef>
                <a:spcPts val="789"/>
              </a:spcBef>
              <a:spcAft>
                <a:spcPts val="0"/>
              </a:spcAft>
              <a:buNone/>
            </a:pPr>
            <a:r>
              <a:t/>
            </a:r>
            <a:endParaRPr b="0" i="0" sz="880" u="none" cap="none" strike="noStrike">
              <a:solidFill>
                <a:schemeClr val="dk1"/>
              </a:solidFill>
              <a:latin typeface="Verdana"/>
              <a:ea typeface="Verdana"/>
              <a:cs typeface="Verdana"/>
              <a:sym typeface="Verdana"/>
            </a:endParaRPr>
          </a:p>
          <a:p>
            <a:pPr indent="0" lvl="0" marL="0" marR="0" rtl="0" algn="l">
              <a:lnSpc>
                <a:spcPct val="80000"/>
              </a:lnSpc>
              <a:spcBef>
                <a:spcPts val="789"/>
              </a:spcBef>
              <a:spcAft>
                <a:spcPts val="0"/>
              </a:spcAft>
              <a:buNone/>
            </a:pPr>
            <a:r>
              <a:t/>
            </a:r>
            <a:endParaRPr b="0" i="0" sz="880" u="none" cap="none" strike="noStrike">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7"/>
          <p:cNvSpPr txBox="1"/>
          <p:nvPr>
            <p:ph type="title"/>
          </p:nvPr>
        </p:nvSpPr>
        <p:spPr>
          <a:xfrm>
            <a:off x="1689680" y="253238"/>
            <a:ext cx="7266000" cy="9465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Year </a:t>
            </a:r>
            <a:r>
              <a:rPr b="1" lang="en-GB">
                <a:solidFill>
                  <a:schemeClr val="dk1"/>
                </a:solidFill>
              </a:rPr>
              <a:t>2</a:t>
            </a:r>
            <a:r>
              <a:rPr b="1" i="0" lang="en-GB" sz="3300" u="none" cap="none" strike="noStrike">
                <a:solidFill>
                  <a:schemeClr val="dk1"/>
                </a:solidFill>
                <a:latin typeface="Verdana"/>
                <a:ea typeface="Verdana"/>
                <a:cs typeface="Verdana"/>
                <a:sym typeface="Verdana"/>
              </a:rPr>
              <a:t> Essentials: PE kits</a:t>
            </a:r>
            <a:endParaRPr b="1" i="0" sz="3300" u="none" cap="none" strike="noStrike">
              <a:solidFill>
                <a:schemeClr val="dk1"/>
              </a:solidFill>
              <a:latin typeface="Verdana"/>
              <a:ea typeface="Verdana"/>
              <a:cs typeface="Verdana"/>
              <a:sym typeface="Verdana"/>
            </a:endParaRPr>
          </a:p>
        </p:txBody>
      </p:sp>
      <p:sp>
        <p:nvSpPr>
          <p:cNvPr id="193" name="Google Shape;193;p17"/>
          <p:cNvSpPr txBox="1"/>
          <p:nvPr>
            <p:ph idx="1" type="body"/>
          </p:nvPr>
        </p:nvSpPr>
        <p:spPr>
          <a:xfrm>
            <a:off x="238950" y="1494525"/>
            <a:ext cx="8462400" cy="5406300"/>
          </a:xfrm>
          <a:prstGeom prst="rect">
            <a:avLst/>
          </a:prstGeom>
          <a:noFill/>
          <a:ln>
            <a:noFill/>
          </a:ln>
        </p:spPr>
        <p:txBody>
          <a:bodyPr anchorCtr="0" anchor="ctr" bIns="46700" lIns="93400" spcFirstLastPara="1" rIns="93400" wrap="square" tIns="46700">
            <a:noAutofit/>
          </a:bodyPr>
          <a:lstStyle/>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C</a:t>
            </a:r>
            <a:r>
              <a:rPr lang="en-GB" sz="2400">
                <a:solidFill>
                  <a:schemeClr val="dk1"/>
                </a:solidFill>
              </a:rPr>
              <a:t>hildren in KS1 are asked to change for PE.</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Our PE days are on: Monday and Thursday/Friday  </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Children will need:</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 A white t-shirt (dark blue jumper in cold weather)</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 Black/dark blue joggers or shorts</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 Trainers</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rPr>
              <a:t>Long hair must be tied back, so come prepared with a hair band in kits.  Jewellery should not be worn on PE days, other than stud earrings.</a:t>
            </a:r>
            <a:endParaRPr sz="2400">
              <a:solidFill>
                <a:schemeClr val="dk1"/>
              </a:solidFill>
            </a:endParaRPr>
          </a:p>
          <a:p>
            <a:pPr indent="0" lvl="0" marL="0" rtl="0" algn="l">
              <a:lnSpc>
                <a:spcPct val="80000"/>
              </a:lnSpc>
              <a:spcBef>
                <a:spcPts val="500"/>
              </a:spcBef>
              <a:spcAft>
                <a:spcPts val="0"/>
              </a:spcAft>
              <a:buClr>
                <a:schemeClr val="dk1"/>
              </a:buClr>
              <a:buSzPts val="1100"/>
              <a:buFont typeface="Arial"/>
              <a:buNone/>
            </a:pPr>
            <a:r>
              <a:rPr lang="en-GB" sz="2400">
                <a:solidFill>
                  <a:schemeClr val="dk1"/>
                </a:solidFill>
              </a:rPr>
              <a:t>  </a:t>
            </a:r>
            <a:endParaRPr sz="1162">
              <a:solidFill>
                <a:schemeClr val="dk1"/>
              </a:solidFill>
            </a:endParaRPr>
          </a:p>
        </p:txBody>
      </p:sp>
      <p:pic>
        <p:nvPicPr>
          <p:cNvPr id="194" name="Google Shape;194;p17"/>
          <p:cNvPicPr preferRelativeResize="0"/>
          <p:nvPr/>
        </p:nvPicPr>
        <p:blipFill rotWithShape="1">
          <a:blip r:embed="rId3">
            <a:alphaModFix/>
          </a:blip>
          <a:srcRect b="0" l="0" r="0" t="0"/>
          <a:stretch/>
        </p:blipFill>
        <p:spPr>
          <a:xfrm>
            <a:off x="7428724" y="1031586"/>
            <a:ext cx="1526950" cy="1336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8"/>
          <p:cNvSpPr txBox="1"/>
          <p:nvPr>
            <p:ph type="title"/>
          </p:nvPr>
        </p:nvSpPr>
        <p:spPr>
          <a:xfrm>
            <a:off x="990830" y="340588"/>
            <a:ext cx="7266131" cy="946517"/>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Year </a:t>
            </a:r>
            <a:r>
              <a:rPr b="1" lang="en-GB">
                <a:solidFill>
                  <a:schemeClr val="dk1"/>
                </a:solidFill>
              </a:rPr>
              <a:t>2</a:t>
            </a:r>
            <a:r>
              <a:rPr b="1" i="0" lang="en-GB" sz="3300" u="none" cap="none" strike="noStrike">
                <a:solidFill>
                  <a:schemeClr val="dk1"/>
                </a:solidFill>
                <a:latin typeface="Verdana"/>
                <a:ea typeface="Verdana"/>
                <a:cs typeface="Verdana"/>
                <a:sym typeface="Verdana"/>
              </a:rPr>
              <a:t> General</a:t>
            </a:r>
            <a:endParaRPr b="1" i="0" sz="3300" u="none" cap="none" strike="noStrike">
              <a:solidFill>
                <a:schemeClr val="dk1"/>
              </a:solidFill>
              <a:latin typeface="Verdana"/>
              <a:ea typeface="Verdana"/>
              <a:cs typeface="Verdana"/>
              <a:sym typeface="Verdana"/>
            </a:endParaRPr>
          </a:p>
        </p:txBody>
      </p:sp>
      <p:sp>
        <p:nvSpPr>
          <p:cNvPr id="202" name="Google Shape;202;p18"/>
          <p:cNvSpPr txBox="1"/>
          <p:nvPr>
            <p:ph idx="1" type="body"/>
          </p:nvPr>
        </p:nvSpPr>
        <p:spPr>
          <a:xfrm>
            <a:off x="1029425" y="1494526"/>
            <a:ext cx="7671900" cy="4221900"/>
          </a:xfrm>
          <a:prstGeom prst="rect">
            <a:avLst/>
          </a:prstGeom>
          <a:noFill/>
          <a:ln>
            <a:noFill/>
          </a:ln>
        </p:spPr>
        <p:txBody>
          <a:bodyPr anchorCtr="0" anchor="ctr" bIns="46700" lIns="93400" spcFirstLastPara="1" rIns="93400" wrap="square" tIns="46700">
            <a:noAutofit/>
          </a:bodyPr>
          <a:lstStyle/>
          <a:p>
            <a:pPr indent="0" lvl="0" marL="0" marR="0" rtl="0" algn="l">
              <a:lnSpc>
                <a:spcPct val="80000"/>
              </a:lnSpc>
              <a:spcBef>
                <a:spcPts val="613"/>
              </a:spcBef>
              <a:spcAft>
                <a:spcPts val="0"/>
              </a:spcAft>
              <a:buNone/>
            </a:pPr>
            <a:r>
              <a:rPr b="1" i="0" lang="en-GB" sz="2312" u="none" cap="none" strike="noStrike">
                <a:solidFill>
                  <a:schemeClr val="dk1"/>
                </a:solidFill>
                <a:latin typeface="Verdana"/>
                <a:ea typeface="Verdana"/>
                <a:cs typeface="Verdana"/>
                <a:sym typeface="Verdana"/>
              </a:rPr>
              <a:t>Letters and notices: </a:t>
            </a:r>
            <a:endParaRPr b="1" i="0" sz="2312" u="none" cap="none" strike="noStrike">
              <a:solidFill>
                <a:schemeClr val="dk1"/>
              </a:solidFill>
              <a:latin typeface="Verdana"/>
              <a:ea typeface="Verdana"/>
              <a:cs typeface="Verdana"/>
              <a:sym typeface="Verdana"/>
            </a:endParaRPr>
          </a:p>
          <a:p>
            <a:pPr indent="0" lvl="0" marL="0" marR="0" rtl="0" algn="l">
              <a:lnSpc>
                <a:spcPct val="80000"/>
              </a:lnSpc>
              <a:spcBef>
                <a:spcPts val="613"/>
              </a:spcBef>
              <a:spcAft>
                <a:spcPts val="0"/>
              </a:spcAft>
              <a:buNone/>
            </a:pPr>
            <a:r>
              <a:rPr b="0" i="0" lang="en-GB" sz="2312" u="none" cap="none" strike="noStrike">
                <a:solidFill>
                  <a:schemeClr val="dk1"/>
                </a:solidFill>
                <a:latin typeface="Verdana"/>
                <a:ea typeface="Verdana"/>
                <a:cs typeface="Verdana"/>
                <a:sym typeface="Verdana"/>
              </a:rPr>
              <a:t>Most information will be via ParentMail. Please sign up if you have not already done so.</a:t>
            </a:r>
            <a:r>
              <a:rPr b="1" i="0" lang="en-GB" sz="2312" u="none" cap="none" strike="noStrike">
                <a:solidFill>
                  <a:schemeClr val="dk1"/>
                </a:solidFill>
                <a:latin typeface="Verdana"/>
                <a:ea typeface="Verdana"/>
                <a:cs typeface="Verdana"/>
                <a:sym typeface="Verdana"/>
              </a:rPr>
              <a:t> </a:t>
            </a:r>
            <a:endParaRPr b="1" i="0" sz="2312" u="none" cap="none" strike="noStrike">
              <a:solidFill>
                <a:schemeClr val="dk1"/>
              </a:solidFill>
              <a:latin typeface="Verdana"/>
              <a:ea typeface="Verdana"/>
              <a:cs typeface="Verdana"/>
              <a:sym typeface="Verdana"/>
            </a:endParaRPr>
          </a:p>
          <a:p>
            <a:pPr indent="0" lvl="0" marL="0" marR="0" rtl="0" algn="l">
              <a:lnSpc>
                <a:spcPct val="80000"/>
              </a:lnSpc>
              <a:spcBef>
                <a:spcPts val="0"/>
              </a:spcBef>
              <a:spcAft>
                <a:spcPts val="0"/>
              </a:spcAft>
              <a:buClr>
                <a:schemeClr val="lt2"/>
              </a:buClr>
              <a:buSzPts val="2312"/>
              <a:buFont typeface="Noto Sans Symbols"/>
              <a:buNone/>
            </a:pPr>
            <a:r>
              <a:t/>
            </a:r>
            <a:endParaRPr b="1" i="0" sz="2312" u="none" cap="none" strike="noStrike">
              <a:solidFill>
                <a:schemeClr val="dk1"/>
              </a:solidFill>
              <a:latin typeface="Verdana"/>
              <a:ea typeface="Verdana"/>
              <a:cs typeface="Verdana"/>
              <a:sym typeface="Verdana"/>
            </a:endParaRPr>
          </a:p>
          <a:p>
            <a:pPr indent="0" lvl="0" marL="0" marR="0" rtl="0" algn="l">
              <a:lnSpc>
                <a:spcPct val="80000"/>
              </a:lnSpc>
              <a:spcBef>
                <a:spcPts val="0"/>
              </a:spcBef>
              <a:spcAft>
                <a:spcPts val="0"/>
              </a:spcAft>
              <a:buClr>
                <a:schemeClr val="lt2"/>
              </a:buClr>
              <a:buSzPts val="2312"/>
              <a:buFont typeface="Noto Sans Symbols"/>
              <a:buNone/>
            </a:pPr>
            <a:r>
              <a:t/>
            </a:r>
            <a:endParaRPr b="1" i="0" sz="2312" u="none" cap="none" strike="noStrike">
              <a:solidFill>
                <a:schemeClr val="dk1"/>
              </a:solidFill>
              <a:latin typeface="Verdana"/>
              <a:ea typeface="Verdana"/>
              <a:cs typeface="Verdana"/>
              <a:sym typeface="Verdana"/>
            </a:endParaRPr>
          </a:p>
          <a:p>
            <a:pPr indent="0" lvl="0" marL="0" marR="0" rtl="0" algn="l">
              <a:lnSpc>
                <a:spcPct val="80000"/>
              </a:lnSpc>
              <a:spcBef>
                <a:spcPts val="0"/>
              </a:spcBef>
              <a:spcAft>
                <a:spcPts val="0"/>
              </a:spcAft>
              <a:buNone/>
            </a:pPr>
            <a:r>
              <a:rPr b="1" i="0" lang="en-GB" sz="2312" u="none" cap="none" strike="noStrike">
                <a:solidFill>
                  <a:schemeClr val="dk1"/>
                </a:solidFill>
                <a:latin typeface="Verdana"/>
                <a:ea typeface="Verdana"/>
                <a:cs typeface="Verdana"/>
                <a:sym typeface="Verdana"/>
              </a:rPr>
              <a:t>Birthday</a:t>
            </a:r>
            <a:r>
              <a:rPr b="1" lang="en-GB" sz="2312">
                <a:solidFill>
                  <a:schemeClr val="dk1"/>
                </a:solidFill>
              </a:rPr>
              <a:t>s:</a:t>
            </a:r>
            <a:r>
              <a:rPr b="0" i="0" lang="en-GB" sz="2312" u="none" cap="none" strike="noStrike">
                <a:solidFill>
                  <a:schemeClr val="dk1"/>
                </a:solidFill>
                <a:latin typeface="Verdana"/>
                <a:ea typeface="Verdana"/>
                <a:cs typeface="Verdana"/>
                <a:sym typeface="Verdana"/>
              </a:rPr>
              <a:t> </a:t>
            </a:r>
            <a:endParaRPr b="0" i="0" sz="2312" u="none" cap="none" strike="noStrike">
              <a:solidFill>
                <a:schemeClr val="dk1"/>
              </a:solidFill>
              <a:latin typeface="Verdana"/>
              <a:ea typeface="Verdana"/>
              <a:cs typeface="Verdana"/>
              <a:sym typeface="Verdana"/>
            </a:endParaRPr>
          </a:p>
          <a:p>
            <a:pPr indent="0" lvl="0" marL="0" marR="0" rtl="0" algn="l">
              <a:lnSpc>
                <a:spcPct val="80000"/>
              </a:lnSpc>
              <a:spcBef>
                <a:spcPts val="0"/>
              </a:spcBef>
              <a:spcAft>
                <a:spcPts val="0"/>
              </a:spcAft>
              <a:buNone/>
            </a:pPr>
            <a:r>
              <a:rPr lang="en-GB" sz="2312">
                <a:solidFill>
                  <a:schemeClr val="dk1"/>
                </a:solidFill>
              </a:rPr>
              <a:t>N</a:t>
            </a:r>
            <a:r>
              <a:rPr b="0" i="0" lang="en-GB" sz="2312" u="none" cap="none" strike="noStrike">
                <a:solidFill>
                  <a:schemeClr val="dk1"/>
                </a:solidFill>
                <a:latin typeface="Verdana"/>
                <a:ea typeface="Verdana"/>
                <a:cs typeface="Verdana"/>
                <a:sym typeface="Verdana"/>
              </a:rPr>
              <a:t>o sweets please, </a:t>
            </a:r>
            <a:r>
              <a:rPr lang="en-GB" sz="2312">
                <a:solidFill>
                  <a:schemeClr val="dk1"/>
                </a:solidFill>
              </a:rPr>
              <a:t>if you want to send in something to share and celebrate, please consider</a:t>
            </a:r>
            <a:r>
              <a:rPr lang="en-GB" sz="2312">
                <a:solidFill>
                  <a:schemeClr val="dk1"/>
                </a:solidFill>
              </a:rPr>
              <a:t> something useful such as a book for the class.</a:t>
            </a:r>
            <a:endParaRPr/>
          </a:p>
          <a:p>
            <a:pPr indent="0" lvl="0" marL="0" marR="0" rtl="0" algn="l">
              <a:lnSpc>
                <a:spcPct val="80000"/>
              </a:lnSpc>
              <a:spcBef>
                <a:spcPts val="0"/>
              </a:spcBef>
              <a:spcAft>
                <a:spcPts val="0"/>
              </a:spcAft>
              <a:buClr>
                <a:schemeClr val="lt2"/>
              </a:buClr>
              <a:buSzPts val="1295"/>
              <a:buFont typeface="Noto Sans Symbols"/>
              <a:buNone/>
            </a:pPr>
            <a:r>
              <a:t/>
            </a:r>
            <a:endParaRPr b="0" i="0" sz="1295" u="none" cap="none" strike="noStrike">
              <a:solidFill>
                <a:schemeClr val="dk1"/>
              </a:solidFill>
              <a:latin typeface="Verdana"/>
              <a:ea typeface="Verdana"/>
              <a:cs typeface="Verdana"/>
              <a:sym typeface="Verdana"/>
            </a:endParaRPr>
          </a:p>
          <a:p>
            <a:pPr indent="0" lvl="0" marL="0" marR="0" rtl="0" algn="l">
              <a:lnSpc>
                <a:spcPct val="80000"/>
              </a:lnSpc>
              <a:spcBef>
                <a:spcPts val="462"/>
              </a:spcBef>
              <a:spcAft>
                <a:spcPts val="0"/>
              </a:spcAft>
              <a:buClr>
                <a:schemeClr val="lt2"/>
              </a:buClr>
              <a:buSzPts val="2312"/>
              <a:buFont typeface="Noto Sans Symbols"/>
              <a:buNone/>
            </a:pPr>
            <a:r>
              <a:t/>
            </a:r>
            <a:endParaRPr b="0" i="0" sz="2312" u="none" cap="none" strike="noStrike">
              <a:solidFill>
                <a:schemeClr val="lt1"/>
              </a:solidFill>
              <a:latin typeface="Verdana"/>
              <a:ea typeface="Verdana"/>
              <a:cs typeface="Verdana"/>
              <a:sym typeface="Verdana"/>
            </a:endParaRPr>
          </a:p>
        </p:txBody>
      </p:sp>
      <p:pic>
        <p:nvPicPr>
          <p:cNvPr id="203" name="Google Shape;203;p18"/>
          <p:cNvPicPr preferRelativeResize="0"/>
          <p:nvPr/>
        </p:nvPicPr>
        <p:blipFill rotWithShape="1">
          <a:blip r:embed="rId3">
            <a:alphaModFix/>
          </a:blip>
          <a:srcRect b="0" l="0" r="0" t="0"/>
          <a:stretch/>
        </p:blipFill>
        <p:spPr>
          <a:xfrm>
            <a:off x="7768249" y="741892"/>
            <a:ext cx="1171992" cy="115212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9"/>
          <p:cNvSpPr txBox="1"/>
          <p:nvPr>
            <p:ph type="title"/>
          </p:nvPr>
        </p:nvSpPr>
        <p:spPr>
          <a:xfrm>
            <a:off x="1029425" y="691828"/>
            <a:ext cx="7266000" cy="6501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2800" u="none" cap="none" strike="noStrike">
                <a:solidFill>
                  <a:schemeClr val="dk1"/>
                </a:solidFill>
                <a:latin typeface="Verdana"/>
                <a:ea typeface="Verdana"/>
                <a:cs typeface="Verdana"/>
                <a:sym typeface="Verdana"/>
              </a:rPr>
              <a:t>Year </a:t>
            </a:r>
            <a:r>
              <a:rPr b="1" lang="en-GB" sz="2800">
                <a:solidFill>
                  <a:schemeClr val="dk1"/>
                </a:solidFill>
              </a:rPr>
              <a:t>2 </a:t>
            </a:r>
            <a:r>
              <a:rPr b="1" i="0" lang="en-GB" sz="2800" u="none" cap="none" strike="noStrike">
                <a:solidFill>
                  <a:schemeClr val="dk1"/>
                </a:solidFill>
                <a:latin typeface="Verdana"/>
                <a:ea typeface="Verdana"/>
                <a:cs typeface="Verdana"/>
                <a:sym typeface="Verdana"/>
              </a:rPr>
              <a:t>Essentials: Helping at Home</a:t>
            </a:r>
            <a:br>
              <a:rPr b="1" i="0" lang="en-GB" sz="2800" u="none" cap="none" strike="noStrike">
                <a:solidFill>
                  <a:schemeClr val="dk1"/>
                </a:solidFill>
                <a:latin typeface="Verdana"/>
                <a:ea typeface="Verdana"/>
                <a:cs typeface="Verdana"/>
                <a:sym typeface="Verdana"/>
              </a:rPr>
            </a:br>
            <a:endParaRPr b="1" i="0" sz="2800" u="none" cap="none" strike="noStrike">
              <a:solidFill>
                <a:schemeClr val="dk1"/>
              </a:solidFill>
              <a:latin typeface="Verdana"/>
              <a:ea typeface="Verdana"/>
              <a:cs typeface="Verdana"/>
              <a:sym typeface="Verdana"/>
            </a:endParaRPr>
          </a:p>
        </p:txBody>
      </p:sp>
      <p:sp>
        <p:nvSpPr>
          <p:cNvPr id="211" name="Google Shape;211;p19"/>
          <p:cNvSpPr txBox="1"/>
          <p:nvPr>
            <p:ph idx="1" type="body"/>
          </p:nvPr>
        </p:nvSpPr>
        <p:spPr>
          <a:xfrm>
            <a:off x="589124" y="1851797"/>
            <a:ext cx="8293800" cy="4608600"/>
          </a:xfrm>
          <a:prstGeom prst="rect">
            <a:avLst/>
          </a:prstGeom>
          <a:noFill/>
          <a:ln>
            <a:noFill/>
          </a:ln>
        </p:spPr>
        <p:txBody>
          <a:bodyPr anchorCtr="0" anchor="ctr" bIns="46700" lIns="93400" spcFirstLastPara="1" rIns="93400" wrap="square" tIns="46700">
            <a:noAutofit/>
          </a:bodyPr>
          <a:lstStyle/>
          <a:p>
            <a:pPr indent="0" lvl="0" marL="0" marR="0" rtl="0" algn="l">
              <a:lnSpc>
                <a:spcPct val="80000"/>
              </a:lnSpc>
              <a:spcBef>
                <a:spcPts val="851"/>
              </a:spcBef>
              <a:spcAft>
                <a:spcPts val="0"/>
              </a:spcAft>
              <a:buNone/>
            </a:pPr>
            <a:r>
              <a:rPr lang="en-GB" sz="2200">
                <a:solidFill>
                  <a:schemeClr val="dk1"/>
                </a:solidFill>
              </a:rPr>
              <a:t>At Morley Memorial Primary School we see home learning as an opportunity for children to practise skills, develop independence, consolidate and reinforce learning and as an avenue for children to pursue interests and be creative. </a:t>
            </a:r>
            <a:endParaRPr sz="2200">
              <a:solidFill>
                <a:schemeClr val="dk1"/>
              </a:solidFill>
            </a:endParaRPr>
          </a:p>
          <a:p>
            <a:pPr indent="0" lvl="0" marL="0" marR="0" rtl="0" algn="l">
              <a:lnSpc>
                <a:spcPct val="80000"/>
              </a:lnSpc>
              <a:spcBef>
                <a:spcPts val="851"/>
              </a:spcBef>
              <a:spcAft>
                <a:spcPts val="0"/>
              </a:spcAft>
              <a:buNone/>
            </a:pPr>
            <a:r>
              <a:rPr lang="en-GB" sz="2200">
                <a:solidFill>
                  <a:schemeClr val="dk1"/>
                </a:solidFill>
              </a:rPr>
              <a:t>Home learning also provides unique opportunities for family learning and collaboration. </a:t>
            </a:r>
            <a:endParaRPr sz="2200">
              <a:solidFill>
                <a:schemeClr val="dk1"/>
              </a:solidFill>
            </a:endParaRPr>
          </a:p>
          <a:p>
            <a:pPr indent="0" lvl="0" marL="0" marR="0" rtl="0" algn="l">
              <a:lnSpc>
                <a:spcPct val="80000"/>
              </a:lnSpc>
              <a:spcBef>
                <a:spcPts val="851"/>
              </a:spcBef>
              <a:spcAft>
                <a:spcPts val="0"/>
              </a:spcAft>
              <a:buNone/>
            </a:pPr>
            <a:r>
              <a:rPr lang="en-GB" sz="2200">
                <a:solidFill>
                  <a:schemeClr val="dk1"/>
                </a:solidFill>
              </a:rPr>
              <a:t>Please </a:t>
            </a:r>
            <a:r>
              <a:rPr lang="en-GB" sz="2200">
                <a:solidFill>
                  <a:schemeClr val="dk1"/>
                </a:solidFill>
              </a:rPr>
              <a:t>support</a:t>
            </a:r>
            <a:r>
              <a:rPr lang="en-GB" sz="2200">
                <a:solidFill>
                  <a:schemeClr val="dk1"/>
                </a:solidFill>
              </a:rPr>
              <a:t> your child to complete tasks in their own way in order that they develop our positive learning dispositions at home and at school:</a:t>
            </a:r>
            <a:endParaRPr sz="2200">
              <a:solidFill>
                <a:schemeClr val="dk1"/>
              </a:solidFill>
            </a:endParaRPr>
          </a:p>
          <a:p>
            <a:pPr indent="0" lvl="0" marL="0" marR="0" rtl="0" algn="l">
              <a:lnSpc>
                <a:spcPct val="80000"/>
              </a:lnSpc>
              <a:spcBef>
                <a:spcPts val="851"/>
              </a:spcBef>
              <a:spcAft>
                <a:spcPts val="0"/>
              </a:spcAft>
              <a:buNone/>
            </a:pPr>
            <a:r>
              <a:t/>
            </a:r>
            <a:endParaRPr sz="2200">
              <a:solidFill>
                <a:schemeClr val="dk1"/>
              </a:solidFill>
            </a:endParaRPr>
          </a:p>
          <a:p>
            <a:pPr indent="0" lvl="0" marL="0" marR="0" rtl="0" algn="ctr">
              <a:lnSpc>
                <a:spcPct val="80000"/>
              </a:lnSpc>
              <a:spcBef>
                <a:spcPts val="851"/>
              </a:spcBef>
              <a:spcAft>
                <a:spcPts val="0"/>
              </a:spcAft>
              <a:buNone/>
            </a:pPr>
            <a:r>
              <a:rPr b="1" lang="en-GB" sz="2200">
                <a:solidFill>
                  <a:schemeClr val="dk1"/>
                </a:solidFill>
              </a:rPr>
              <a:t>Motivation   Curiosity   Courage </a:t>
            </a:r>
            <a:endParaRPr b="1" sz="2200">
              <a:solidFill>
                <a:schemeClr val="dk1"/>
              </a:solidFill>
            </a:endParaRPr>
          </a:p>
          <a:p>
            <a:pPr indent="0" lvl="0" marL="0" marR="0" rtl="0" algn="ctr">
              <a:lnSpc>
                <a:spcPct val="80000"/>
              </a:lnSpc>
              <a:spcBef>
                <a:spcPts val="851"/>
              </a:spcBef>
              <a:spcAft>
                <a:spcPts val="0"/>
              </a:spcAft>
              <a:buNone/>
            </a:pPr>
            <a:r>
              <a:t/>
            </a:r>
            <a:endParaRPr b="1" sz="2200">
              <a:solidFill>
                <a:schemeClr val="dk1"/>
              </a:solidFill>
            </a:endParaRPr>
          </a:p>
          <a:p>
            <a:pPr indent="0" lvl="0" marL="0" marR="0" rtl="0" algn="ctr">
              <a:lnSpc>
                <a:spcPct val="80000"/>
              </a:lnSpc>
              <a:spcBef>
                <a:spcPts val="851"/>
              </a:spcBef>
              <a:spcAft>
                <a:spcPts val="0"/>
              </a:spcAft>
              <a:buNone/>
            </a:pPr>
            <a:r>
              <a:rPr b="1" lang="en-GB" sz="2200">
                <a:solidFill>
                  <a:schemeClr val="dk1"/>
                </a:solidFill>
              </a:rPr>
              <a:t>Collaboration    Resilience    Reflective</a:t>
            </a:r>
            <a:endParaRPr b="1" sz="2200">
              <a:solidFill>
                <a:schemeClr val="dk1"/>
              </a:solidFill>
            </a:endParaRPr>
          </a:p>
          <a:p>
            <a:pPr indent="0" lvl="0" marL="0" marR="0" rtl="0" algn="l">
              <a:lnSpc>
                <a:spcPct val="80000"/>
              </a:lnSpc>
              <a:spcBef>
                <a:spcPts val="851"/>
              </a:spcBef>
              <a:spcAft>
                <a:spcPts val="0"/>
              </a:spcAft>
              <a:buNone/>
            </a:pPr>
            <a:r>
              <a:t/>
            </a:r>
            <a:endParaRPr sz="2200">
              <a:solidFill>
                <a:schemeClr val="dk1"/>
              </a:solidFill>
            </a:endParaRPr>
          </a:p>
          <a:p>
            <a:pPr indent="0" lvl="0" marL="0" marR="0" rtl="0" algn="l">
              <a:lnSpc>
                <a:spcPct val="80000"/>
              </a:lnSpc>
              <a:spcBef>
                <a:spcPts val="851"/>
              </a:spcBef>
              <a:spcAft>
                <a:spcPts val="0"/>
              </a:spcAft>
              <a:buNone/>
            </a:pPr>
            <a:r>
              <a:t/>
            </a:r>
            <a:endParaRPr sz="2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0"/>
          <p:cNvSpPr txBox="1"/>
          <p:nvPr>
            <p:ph type="title"/>
          </p:nvPr>
        </p:nvSpPr>
        <p:spPr>
          <a:xfrm>
            <a:off x="1029421" y="397736"/>
            <a:ext cx="7266000" cy="946500"/>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2700" u="none" cap="none" strike="noStrike">
                <a:solidFill>
                  <a:schemeClr val="dk1"/>
                </a:solidFill>
                <a:latin typeface="Verdana"/>
                <a:ea typeface="Verdana"/>
                <a:cs typeface="Verdana"/>
                <a:sym typeface="Verdana"/>
              </a:rPr>
              <a:t>Year </a:t>
            </a:r>
            <a:r>
              <a:rPr b="1" lang="en-GB" sz="2700">
                <a:solidFill>
                  <a:schemeClr val="dk1"/>
                </a:solidFill>
              </a:rPr>
              <a:t>2 Essentials: Helping at Home</a:t>
            </a:r>
            <a:endParaRPr b="1" i="0" sz="2700" u="none" cap="none" strike="noStrike">
              <a:solidFill>
                <a:schemeClr val="dk1"/>
              </a:solidFill>
              <a:latin typeface="Verdana"/>
              <a:ea typeface="Verdana"/>
              <a:cs typeface="Verdana"/>
              <a:sym typeface="Verdana"/>
            </a:endParaRPr>
          </a:p>
        </p:txBody>
      </p:sp>
      <p:sp>
        <p:nvSpPr>
          <p:cNvPr id="219" name="Google Shape;219;p20"/>
          <p:cNvSpPr txBox="1"/>
          <p:nvPr>
            <p:ph idx="1" type="body"/>
          </p:nvPr>
        </p:nvSpPr>
        <p:spPr>
          <a:xfrm>
            <a:off x="770530" y="1888810"/>
            <a:ext cx="7671890" cy="4430258"/>
          </a:xfrm>
          <a:prstGeom prst="rect">
            <a:avLst/>
          </a:prstGeom>
          <a:noFill/>
          <a:ln>
            <a:noFill/>
          </a:ln>
        </p:spPr>
        <p:txBody>
          <a:bodyPr anchorCtr="0" anchor="ctr" bIns="46700" lIns="93400" spcFirstLastPara="1" rIns="93400" wrap="square" tIns="46700">
            <a:noAutofit/>
          </a:bodyPr>
          <a:lstStyle/>
          <a:p>
            <a:pPr indent="0" lvl="0" marL="0" marR="0" rtl="0" algn="l">
              <a:lnSpc>
                <a:spcPct val="80000"/>
              </a:lnSpc>
              <a:spcBef>
                <a:spcPts val="872"/>
              </a:spcBef>
              <a:spcAft>
                <a:spcPts val="0"/>
              </a:spcAft>
              <a:buNone/>
            </a:pPr>
            <a:r>
              <a:rPr lang="en-GB" sz="2200">
                <a:solidFill>
                  <a:schemeClr val="dk1"/>
                </a:solidFill>
              </a:rPr>
              <a:t>We believe every child has the right to a childhood, opportunities to play and explore and time to develop their talents and interests. We therefore try to keep home learning to a level which allows an appropriate balance. </a:t>
            </a:r>
            <a:endParaRPr sz="2200">
              <a:solidFill>
                <a:schemeClr val="dk1"/>
              </a:solidFill>
            </a:endParaRPr>
          </a:p>
          <a:p>
            <a:pPr indent="0" lvl="0" marL="0" marR="0" rtl="0" algn="l">
              <a:lnSpc>
                <a:spcPct val="80000"/>
              </a:lnSpc>
              <a:spcBef>
                <a:spcPts val="872"/>
              </a:spcBef>
              <a:spcAft>
                <a:spcPts val="0"/>
              </a:spcAft>
              <a:buNone/>
            </a:pPr>
            <a:r>
              <a:t/>
            </a:r>
            <a:endParaRPr sz="2200">
              <a:solidFill>
                <a:schemeClr val="dk1"/>
              </a:solidFill>
            </a:endParaRPr>
          </a:p>
          <a:p>
            <a:pPr indent="0" lvl="0" marL="0" marR="0" rtl="0" algn="l">
              <a:lnSpc>
                <a:spcPct val="80000"/>
              </a:lnSpc>
              <a:spcBef>
                <a:spcPts val="872"/>
              </a:spcBef>
              <a:spcAft>
                <a:spcPts val="0"/>
              </a:spcAft>
              <a:buNone/>
            </a:pPr>
            <a:r>
              <a:rPr lang="en-GB" sz="2200">
                <a:solidFill>
                  <a:schemeClr val="dk1"/>
                </a:solidFill>
              </a:rPr>
              <a:t>We will assign home learning where there will be benefits to children’s learning rather than to fulfill an expectation of a particular number of hours a week. This approach we believe promotes effective home learning with activities which are meaningful and increase children’s engagement and achievement.</a:t>
            </a:r>
            <a:endParaRPr sz="2200">
              <a:solidFill>
                <a:schemeClr val="dk1"/>
              </a:solidFill>
            </a:endParaRPr>
          </a:p>
          <a:p>
            <a:pPr indent="0" lvl="0" marL="0" marR="0" rtl="0" algn="l">
              <a:lnSpc>
                <a:spcPct val="80000"/>
              </a:lnSpc>
              <a:spcBef>
                <a:spcPts val="872"/>
              </a:spcBef>
              <a:spcAft>
                <a:spcPts val="0"/>
              </a:spcAft>
              <a:buNone/>
            </a:pPr>
            <a:r>
              <a:t/>
            </a:r>
            <a:endParaRPr sz="2200">
              <a:solidFill>
                <a:schemeClr val="dk1"/>
              </a:solidFill>
            </a:endParaRPr>
          </a:p>
          <a:p>
            <a:pPr indent="0" lvl="0" marL="0" marR="0" rtl="0" algn="l">
              <a:lnSpc>
                <a:spcPct val="80000"/>
              </a:lnSpc>
              <a:spcBef>
                <a:spcPts val="872"/>
              </a:spcBef>
              <a:spcAft>
                <a:spcPts val="0"/>
              </a:spcAft>
              <a:buNone/>
            </a:pPr>
            <a:r>
              <a:rPr lang="en-GB" sz="2200">
                <a:solidFill>
                  <a:schemeClr val="dk1"/>
                </a:solidFill>
              </a:rPr>
              <a:t>Having said this, frequent (daily) reading and practise of number facts is actively encouraged if children are to make good progress and develop key, basic skills.</a:t>
            </a:r>
            <a:endParaRPr sz="2200">
              <a:solidFill>
                <a:schemeClr val="dk1"/>
              </a:solidFill>
              <a:latin typeface="Comic Sans MS"/>
              <a:ea typeface="Comic Sans MS"/>
              <a:cs typeface="Comic Sans MS"/>
              <a:sym typeface="Comic Sans MS"/>
            </a:endParaRPr>
          </a:p>
          <a:p>
            <a:pPr indent="0" lvl="0" marL="0" marR="0" rtl="0" algn="l">
              <a:lnSpc>
                <a:spcPct val="80000"/>
              </a:lnSpc>
              <a:spcBef>
                <a:spcPts val="872"/>
              </a:spcBef>
              <a:spcAft>
                <a:spcPts val="0"/>
              </a:spcAft>
              <a:buNone/>
            </a:pPr>
            <a:r>
              <a:t/>
            </a:r>
            <a:endParaRPr>
              <a:solidFill>
                <a:schemeClr val="dk1"/>
              </a:solidFill>
            </a:endParaRPr>
          </a:p>
        </p:txBody>
      </p:sp>
      <p:pic>
        <p:nvPicPr>
          <p:cNvPr id="220" name="Google Shape;220;p20"/>
          <p:cNvPicPr preferRelativeResize="0"/>
          <p:nvPr/>
        </p:nvPicPr>
        <p:blipFill rotWithShape="1">
          <a:blip r:embed="rId3">
            <a:alphaModFix/>
          </a:blip>
          <a:srcRect b="0" l="0" r="0" t="0"/>
          <a:stretch/>
        </p:blipFill>
        <p:spPr>
          <a:xfrm>
            <a:off x="8112940" y="1888803"/>
            <a:ext cx="995062" cy="160444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1"/>
          <p:cNvSpPr txBox="1"/>
          <p:nvPr>
            <p:ph type="title"/>
          </p:nvPr>
        </p:nvSpPr>
        <p:spPr>
          <a:xfrm>
            <a:off x="630039" y="340588"/>
            <a:ext cx="8694936" cy="946517"/>
          </a:xfrm>
          <a:prstGeom prst="rect">
            <a:avLst/>
          </a:prstGeom>
          <a:noFill/>
          <a:ln>
            <a:noFill/>
          </a:ln>
        </p:spPr>
        <p:txBody>
          <a:bodyPr anchorCtr="0" anchor="ctr" bIns="46700" lIns="93400" spcFirstLastPara="1" rIns="93400" wrap="square" tIns="46700">
            <a:noAutofit/>
          </a:bodyPr>
          <a:lstStyle/>
          <a:p>
            <a:pPr indent="0" lvl="0" marL="0" marR="0" rtl="0" algn="l">
              <a:spcBef>
                <a:spcPts val="0"/>
              </a:spcBef>
              <a:spcAft>
                <a:spcPts val="0"/>
              </a:spcAft>
              <a:buClr>
                <a:schemeClr val="dk1"/>
              </a:buClr>
              <a:buSzPts val="3300"/>
              <a:buFont typeface="Verdana"/>
              <a:buNone/>
            </a:pPr>
            <a:r>
              <a:rPr b="1" i="0" lang="en-GB" sz="3300" u="none" cap="none" strike="noStrike">
                <a:solidFill>
                  <a:schemeClr val="dk1"/>
                </a:solidFill>
                <a:latin typeface="Verdana"/>
                <a:ea typeface="Verdana"/>
                <a:cs typeface="Verdana"/>
                <a:sym typeface="Verdana"/>
              </a:rPr>
              <a:t>Year </a:t>
            </a:r>
            <a:r>
              <a:rPr b="1" lang="en-GB">
                <a:solidFill>
                  <a:schemeClr val="dk1"/>
                </a:solidFill>
              </a:rPr>
              <a:t>2</a:t>
            </a:r>
            <a:r>
              <a:rPr b="1" i="0" lang="en-GB" sz="3300" u="none" cap="none" strike="noStrike">
                <a:solidFill>
                  <a:schemeClr val="dk1"/>
                </a:solidFill>
                <a:latin typeface="Verdana"/>
                <a:ea typeface="Verdana"/>
                <a:cs typeface="Verdana"/>
                <a:sym typeface="Verdana"/>
              </a:rPr>
              <a:t> Essentials: Home Learning</a:t>
            </a:r>
            <a:endParaRPr b="1" i="0" sz="3300" u="none" cap="none" strike="noStrike">
              <a:solidFill>
                <a:schemeClr val="dk1"/>
              </a:solidFill>
              <a:latin typeface="Verdana"/>
              <a:ea typeface="Verdana"/>
              <a:cs typeface="Verdana"/>
              <a:sym typeface="Verdana"/>
            </a:endParaRPr>
          </a:p>
        </p:txBody>
      </p:sp>
      <p:sp>
        <p:nvSpPr>
          <p:cNvPr id="228" name="Google Shape;228;p21"/>
          <p:cNvSpPr txBox="1"/>
          <p:nvPr>
            <p:ph idx="1" type="body"/>
          </p:nvPr>
        </p:nvSpPr>
        <p:spPr>
          <a:xfrm>
            <a:off x="342007" y="1422524"/>
            <a:ext cx="8722194" cy="4994376"/>
          </a:xfrm>
          <a:prstGeom prst="rect">
            <a:avLst/>
          </a:prstGeom>
          <a:noFill/>
          <a:ln>
            <a:noFill/>
          </a:ln>
        </p:spPr>
        <p:txBody>
          <a:bodyPr anchorCtr="0" anchor="ctr" bIns="46700" lIns="93400" spcFirstLastPara="1" rIns="93400" wrap="square" tIns="46700">
            <a:noAutofit/>
          </a:bodyPr>
          <a:lstStyle/>
          <a:p>
            <a:pPr indent="-223272" lvl="0" marL="350272" marR="0" rtl="0" algn="l">
              <a:lnSpc>
                <a:spcPct val="110000"/>
              </a:lnSpc>
              <a:spcBef>
                <a:spcPts val="0"/>
              </a:spcBef>
              <a:spcAft>
                <a:spcPts val="0"/>
              </a:spcAft>
              <a:buClr>
                <a:schemeClr val="lt2"/>
              </a:buClr>
              <a:buSzPts val="2000"/>
              <a:buFont typeface="Courier New"/>
              <a:buNone/>
            </a:pPr>
            <a:r>
              <a:rPr lang="en-GB" sz="2200">
                <a:solidFill>
                  <a:schemeClr val="dk1"/>
                </a:solidFill>
              </a:rPr>
              <a:t>Home learning in KS1 may include tasks such as:</a:t>
            </a:r>
            <a:endParaRPr sz="2200">
              <a:solidFill>
                <a:schemeClr val="dk1"/>
              </a:solidFill>
            </a:endParaRPr>
          </a:p>
          <a:p>
            <a:pPr indent="-223272" lvl="0" marL="350272" marR="0" rtl="0" algn="l">
              <a:lnSpc>
                <a:spcPct val="110000"/>
              </a:lnSpc>
              <a:spcBef>
                <a:spcPts val="0"/>
              </a:spcBef>
              <a:spcAft>
                <a:spcPts val="0"/>
              </a:spcAft>
              <a:buClr>
                <a:schemeClr val="lt2"/>
              </a:buClr>
              <a:buSzPts val="2000"/>
              <a:buFont typeface="Courier New"/>
              <a:buNone/>
            </a:pPr>
            <a:r>
              <a:rPr lang="en-GB" sz="2200">
                <a:solidFill>
                  <a:schemeClr val="dk1"/>
                </a:solidFill>
              </a:rPr>
              <a:t> </a:t>
            </a:r>
            <a:endParaRPr sz="2200">
              <a:solidFill>
                <a:schemeClr val="dk1"/>
              </a:solidFill>
            </a:endParaRPr>
          </a:p>
          <a:p>
            <a:pPr indent="-368300" lvl="0" marL="457200" marR="0" rtl="0" algn="l">
              <a:lnSpc>
                <a:spcPct val="110000"/>
              </a:lnSpc>
              <a:spcBef>
                <a:spcPts val="0"/>
              </a:spcBef>
              <a:spcAft>
                <a:spcPts val="0"/>
              </a:spcAft>
              <a:buClr>
                <a:schemeClr val="dk1"/>
              </a:buClr>
              <a:buSzPts val="2200"/>
              <a:buFont typeface="Comic Sans MS"/>
              <a:buChar char="○"/>
            </a:pPr>
            <a:r>
              <a:rPr lang="en-GB" sz="2200">
                <a:solidFill>
                  <a:schemeClr val="dk1"/>
                </a:solidFill>
              </a:rPr>
              <a:t>Daily r</a:t>
            </a:r>
            <a:r>
              <a:rPr lang="en-GB" sz="2200">
                <a:solidFill>
                  <a:schemeClr val="dk1"/>
                </a:solidFill>
              </a:rPr>
              <a:t>eading, with or to an adult in order to develop comprehension and fluency.</a:t>
            </a:r>
            <a:endParaRPr sz="2200">
              <a:solidFill>
                <a:schemeClr val="dk1"/>
              </a:solidFill>
            </a:endParaRPr>
          </a:p>
          <a:p>
            <a:pPr indent="-368300" lvl="0" marL="457200" marR="0" rtl="0" algn="l">
              <a:lnSpc>
                <a:spcPct val="110000"/>
              </a:lnSpc>
              <a:spcBef>
                <a:spcPts val="0"/>
              </a:spcBef>
              <a:spcAft>
                <a:spcPts val="0"/>
              </a:spcAft>
              <a:buClr>
                <a:schemeClr val="dk1"/>
              </a:buClr>
              <a:buSzPts val="2200"/>
              <a:buChar char="○"/>
            </a:pPr>
            <a:r>
              <a:rPr lang="en-GB" sz="2200">
                <a:solidFill>
                  <a:schemeClr val="dk1"/>
                </a:solidFill>
              </a:rPr>
              <a:t>Writing short passages about a topic</a:t>
            </a:r>
            <a:endParaRPr sz="2200">
              <a:solidFill>
                <a:schemeClr val="dk1"/>
              </a:solidFill>
            </a:endParaRPr>
          </a:p>
          <a:p>
            <a:pPr indent="-368300" lvl="0" marL="457200" marR="0" rtl="0" algn="l">
              <a:lnSpc>
                <a:spcPct val="110000"/>
              </a:lnSpc>
              <a:spcBef>
                <a:spcPts val="0"/>
              </a:spcBef>
              <a:spcAft>
                <a:spcPts val="0"/>
              </a:spcAft>
              <a:buClr>
                <a:schemeClr val="dk1"/>
              </a:buClr>
              <a:buSzPts val="2200"/>
              <a:buChar char="○"/>
            </a:pPr>
            <a:r>
              <a:rPr lang="en-GB" sz="2200">
                <a:solidFill>
                  <a:schemeClr val="dk1"/>
                </a:solidFill>
              </a:rPr>
              <a:t>Handwriting practise linked with learning in class</a:t>
            </a:r>
            <a:endParaRPr sz="2200">
              <a:solidFill>
                <a:schemeClr val="dk1"/>
              </a:solidFill>
            </a:endParaRPr>
          </a:p>
          <a:p>
            <a:pPr indent="-368300" lvl="0" marL="457200" marR="0" rtl="0" algn="l">
              <a:lnSpc>
                <a:spcPct val="110000"/>
              </a:lnSpc>
              <a:spcBef>
                <a:spcPts val="0"/>
              </a:spcBef>
              <a:spcAft>
                <a:spcPts val="0"/>
              </a:spcAft>
              <a:buClr>
                <a:schemeClr val="dk1"/>
              </a:buClr>
              <a:buSzPts val="2200"/>
              <a:buFont typeface="Comic Sans MS"/>
              <a:buChar char="○"/>
            </a:pPr>
            <a:r>
              <a:rPr lang="en-GB" sz="2200">
                <a:solidFill>
                  <a:schemeClr val="dk1"/>
                </a:solidFill>
              </a:rPr>
              <a:t>Maths fluency practise.</a:t>
            </a:r>
            <a:endParaRPr sz="2200">
              <a:solidFill>
                <a:schemeClr val="dk1"/>
              </a:solidFill>
            </a:endParaRPr>
          </a:p>
          <a:p>
            <a:pPr indent="-368300" lvl="0" marL="457200" marR="0" rtl="0" algn="l">
              <a:lnSpc>
                <a:spcPct val="110000"/>
              </a:lnSpc>
              <a:spcBef>
                <a:spcPts val="0"/>
              </a:spcBef>
              <a:spcAft>
                <a:spcPts val="0"/>
              </a:spcAft>
              <a:buClr>
                <a:schemeClr val="dk1"/>
              </a:buClr>
              <a:buSzPts val="2200"/>
              <a:buFont typeface="Comic Sans MS"/>
              <a:buChar char="○"/>
            </a:pPr>
            <a:r>
              <a:rPr lang="en-GB" sz="2200">
                <a:solidFill>
                  <a:schemeClr val="dk1"/>
                </a:solidFill>
              </a:rPr>
              <a:t>Cr</a:t>
            </a:r>
            <a:r>
              <a:rPr lang="en-GB" sz="2200">
                <a:solidFill>
                  <a:schemeClr val="dk1"/>
                </a:solidFill>
              </a:rPr>
              <a:t>eating artefacts, models or costumes </a:t>
            </a:r>
            <a:r>
              <a:rPr lang="en-GB" sz="2200">
                <a:solidFill>
                  <a:schemeClr val="dk1"/>
                </a:solidFill>
              </a:rPr>
              <a:t>related to topics being studied</a:t>
            </a:r>
            <a:endParaRPr sz="2200">
              <a:solidFill>
                <a:schemeClr val="dk1"/>
              </a:solidFill>
            </a:endParaRPr>
          </a:p>
          <a:p>
            <a:pPr indent="-368300" lvl="0" marL="457200" marR="0" rtl="0" algn="l">
              <a:lnSpc>
                <a:spcPct val="110000"/>
              </a:lnSpc>
              <a:spcBef>
                <a:spcPts val="0"/>
              </a:spcBef>
              <a:spcAft>
                <a:spcPts val="0"/>
              </a:spcAft>
              <a:buClr>
                <a:schemeClr val="dk1"/>
              </a:buClr>
              <a:buSzPts val="2200"/>
              <a:buFont typeface="Comic Sans MS"/>
              <a:buChar char="○"/>
            </a:pPr>
            <a:r>
              <a:rPr lang="en-GB" sz="2200">
                <a:solidFill>
                  <a:schemeClr val="dk1"/>
                </a:solidFill>
              </a:rPr>
              <a:t>Key word and phonics practice including spelling</a:t>
            </a:r>
            <a:endParaRPr sz="2200">
              <a:solidFill>
                <a:schemeClr val="dk1"/>
              </a:solidFill>
            </a:endParaRPr>
          </a:p>
          <a:p>
            <a:pPr indent="-368300" lvl="0" marL="457200" marR="0" rtl="0" algn="l">
              <a:lnSpc>
                <a:spcPct val="110000"/>
              </a:lnSpc>
              <a:spcBef>
                <a:spcPts val="0"/>
              </a:spcBef>
              <a:spcAft>
                <a:spcPts val="0"/>
              </a:spcAft>
              <a:buClr>
                <a:schemeClr val="dk1"/>
              </a:buClr>
              <a:buSzPts val="2200"/>
              <a:buFont typeface="Comic Sans MS"/>
              <a:buChar char="○"/>
            </a:pPr>
            <a:r>
              <a:rPr lang="en-GB" sz="2200">
                <a:solidFill>
                  <a:schemeClr val="dk1"/>
                </a:solidFill>
              </a:rPr>
              <a:t>Consolidation and revision activities based on what has been learnt in class.</a:t>
            </a:r>
            <a:endParaRPr sz="2200">
              <a:solidFill>
                <a:schemeClr val="dk1"/>
              </a:solidFill>
            </a:endParaRPr>
          </a:p>
          <a:p>
            <a:pPr indent="0" lvl="0" marL="0" marR="0" rtl="0" algn="l">
              <a:spcBef>
                <a:spcPts val="1013"/>
              </a:spcBef>
              <a:spcAft>
                <a:spcPts val="0"/>
              </a:spcAft>
              <a:buClr>
                <a:schemeClr val="lt2"/>
              </a:buClr>
              <a:buSzPts val="2000"/>
              <a:buFont typeface="Noto Sans Symbols"/>
              <a:buNone/>
            </a:pPr>
            <a:r>
              <a:t/>
            </a:r>
            <a:endParaRPr b="0" i="0" sz="2000" u="none" cap="none" strike="noStrike">
              <a:solidFill>
                <a:schemeClr val="lt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ummer">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